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1"/>
  </p:notesMasterIdLst>
  <p:handoutMasterIdLst>
    <p:handoutMasterId r:id="rId12"/>
  </p:handoutMasterIdLst>
  <p:sldIdLst>
    <p:sldId id="641" r:id="rId2"/>
    <p:sldId id="662" r:id="rId3"/>
    <p:sldId id="663" r:id="rId4"/>
    <p:sldId id="664" r:id="rId5"/>
    <p:sldId id="665" r:id="rId6"/>
    <p:sldId id="666" r:id="rId7"/>
    <p:sldId id="667" r:id="rId8"/>
    <p:sldId id="668" r:id="rId9"/>
    <p:sldId id="669" r:id="rId10"/>
  </p:sldIdLst>
  <p:sldSz cx="9144000" cy="6858000" type="screen4x3"/>
  <p:notesSz cx="7315200" cy="96012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showAnimation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293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121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20" d="100"/>
        <a:sy n="120" d="100"/>
      </p:scale>
      <p:origin x="0" y="0"/>
    </p:cViewPr>
  </p:sorterViewPr>
  <p:notesViewPr>
    <p:cSldViewPr snapToGrid="0">
      <p:cViewPr varScale="1">
        <p:scale>
          <a:sx n="78" d="100"/>
          <a:sy n="78" d="100"/>
        </p:scale>
        <p:origin x="3246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26C0CB9C-B025-4DFF-B187-B20E69D189C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1728"/>
          </a:xfrm>
          <a:prstGeom prst="rect">
            <a:avLst/>
          </a:prstGeom>
        </p:spPr>
        <p:txBody>
          <a:bodyPr vert="horz" lIns="96657" tIns="48329" rIns="96657" bIns="48329" rtlCol="0"/>
          <a:lstStyle>
            <a:lvl1pPr algn="l">
              <a:defRPr sz="1200"/>
            </a:lvl1pPr>
          </a:lstStyle>
          <a:p>
            <a:r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Class – The Life Of Christ (277)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CCC7C2E-B7D7-4411-AE01-4F1D827D6099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4143587" y="0"/>
            <a:ext cx="3169920" cy="481728"/>
          </a:xfrm>
          <a:prstGeom prst="rect">
            <a:avLst/>
          </a:prstGeom>
        </p:spPr>
        <p:txBody>
          <a:bodyPr vert="horz" lIns="96657" tIns="48329" rIns="96657" bIns="48329" rtlCol="0"/>
          <a:lstStyle>
            <a:lvl1pPr algn="r">
              <a:defRPr sz="1200"/>
            </a:lvl1pPr>
          </a:lstStyle>
          <a:p>
            <a:r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9/22/2021 pm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784980E-CAB5-4965-84CB-1F0EBB585880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119475"/>
            <a:ext cx="3169920" cy="481727"/>
          </a:xfrm>
          <a:prstGeom prst="rect">
            <a:avLst/>
          </a:prstGeom>
        </p:spPr>
        <p:txBody>
          <a:bodyPr vert="horz" lIns="96657" tIns="48329" rIns="96657" bIns="48329" rtlCol="0" anchor="b"/>
          <a:lstStyle>
            <a:lvl1pPr algn="l">
              <a:defRPr sz="1200"/>
            </a:lvl1pPr>
          </a:lstStyle>
          <a:p>
            <a:r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Micky Galloway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00C8B40-F29D-4D1E-9D57-5232B574C204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4143587" y="9119475"/>
            <a:ext cx="3169920" cy="481727"/>
          </a:xfrm>
          <a:prstGeom prst="rect">
            <a:avLst/>
          </a:prstGeom>
        </p:spPr>
        <p:txBody>
          <a:bodyPr vert="horz" lIns="96657" tIns="48329" rIns="96657" bIns="48329" rtlCol="0" anchor="b"/>
          <a:lstStyle>
            <a:lvl1pPr algn="r">
              <a:defRPr sz="1200"/>
            </a:lvl1pPr>
          </a:lstStyle>
          <a:p>
            <a:fld id="{4F4DF8FF-7634-47D4-901F-6C226E056850}" type="slidenum"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‹#›</a:t>
            </a:fld>
            <a:endParaRPr lang="en-US" sz="1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7967069"/>
      </p:ext>
    </p:extLst>
  </p:cSld>
  <p:clrMap bg1="lt1" tx1="dk1" bg2="lt2" tx2="dk2" accent1="accent1" accent2="accent2" accent3="accent3" accent4="accent4" accent5="accent5" accent6="accent6" hlink="hlink" folHlink="folHlink"/>
  <p:hf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1728"/>
          </a:xfrm>
          <a:prstGeom prst="rect">
            <a:avLst/>
          </a:prstGeom>
        </p:spPr>
        <p:txBody>
          <a:bodyPr vert="horz" lIns="96657" tIns="48329" rIns="96657" bIns="48329" rtlCol="0"/>
          <a:lstStyle>
            <a:lvl1pPr algn="l">
              <a:defRPr sz="1200"/>
            </a:lvl1pPr>
          </a:lstStyle>
          <a:p>
            <a:r>
              <a:rPr lang="en-US"/>
              <a:t>Class – The Life Of Christ (277)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1728"/>
          </a:xfrm>
          <a:prstGeom prst="rect">
            <a:avLst/>
          </a:prstGeom>
        </p:spPr>
        <p:txBody>
          <a:bodyPr vert="horz" lIns="96657" tIns="48329" rIns="96657" bIns="48329" rtlCol="0"/>
          <a:lstStyle>
            <a:lvl1pPr algn="r">
              <a:defRPr sz="1200"/>
            </a:lvl1pPr>
          </a:lstStyle>
          <a:p>
            <a:r>
              <a:rPr lang="en-US"/>
              <a:t>9/22/2021 pm</a:t>
            </a:r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97013" y="1200150"/>
            <a:ext cx="4321175" cy="3240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57" tIns="48329" rIns="96657" bIns="4832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1" y="4620577"/>
            <a:ext cx="5852160" cy="3780472"/>
          </a:xfrm>
          <a:prstGeom prst="rect">
            <a:avLst/>
          </a:prstGeom>
        </p:spPr>
        <p:txBody>
          <a:bodyPr vert="horz" lIns="96657" tIns="48329" rIns="96657" bIns="4832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5"/>
            <a:ext cx="3169920" cy="481727"/>
          </a:xfrm>
          <a:prstGeom prst="rect">
            <a:avLst/>
          </a:prstGeom>
        </p:spPr>
        <p:txBody>
          <a:bodyPr vert="horz" lIns="96657" tIns="48329" rIns="96657" bIns="48329" rtlCol="0" anchor="b"/>
          <a:lstStyle>
            <a:lvl1pPr algn="l">
              <a:defRPr sz="1200"/>
            </a:lvl1pPr>
          </a:lstStyle>
          <a:p>
            <a:r>
              <a:rPr lang="en-US"/>
              <a:t>Micky Galloway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5"/>
            <a:ext cx="3169920" cy="481727"/>
          </a:xfrm>
          <a:prstGeom prst="rect">
            <a:avLst/>
          </a:prstGeom>
        </p:spPr>
        <p:txBody>
          <a:bodyPr vert="horz" lIns="96657" tIns="48329" rIns="96657" bIns="48329" rtlCol="0" anchor="b"/>
          <a:lstStyle>
            <a:lvl1pPr algn="r">
              <a:defRPr sz="1200"/>
            </a:lvl1pPr>
          </a:lstStyle>
          <a:p>
            <a:fld id="{A29AF27E-FC68-4155-9B93-AA4D270880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6273766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919288" y="1379538"/>
            <a:ext cx="4973637" cy="37306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defTabSz="567081">
              <a:defRPr/>
            </a:pPr>
            <a:fld id="{9E395396-3E20-41E1-96D8-CC01158FFDB2}" type="slidenum">
              <a:rPr lang="en-US" sz="1600">
                <a:solidFill>
                  <a:prstClr val="black"/>
                </a:solidFill>
                <a:latin typeface="Calibri" panose="020F0502020204030204"/>
              </a:rPr>
              <a:pPr defTabSz="567081">
                <a:defRPr/>
              </a:pPr>
              <a:t>1</a:t>
            </a:fld>
            <a:endParaRPr lang="en-US" sz="160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1D42129-7258-4506-9C39-A26743AFE871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 defTabSz="1072896">
              <a:defRPr/>
            </a:pPr>
            <a:r>
              <a:rPr lang="en-US" sz="1600">
                <a:solidFill>
                  <a:prstClr val="black"/>
                </a:solidFill>
                <a:latin typeface="Calibri" panose="020F0502020204030204"/>
              </a:rPr>
              <a:t>9/22/2021 pm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4DA4F8C-F7E8-42E8-881C-097C357B81CC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defTabSz="1072896">
              <a:defRPr/>
            </a:pPr>
            <a:r>
              <a:rPr lang="en-US" sz="1600">
                <a:solidFill>
                  <a:prstClr val="black"/>
                </a:solidFill>
                <a:latin typeface="Calibri" panose="020F0502020204030204"/>
              </a:rPr>
              <a:t>Micky Galloway</a:t>
            </a:r>
          </a:p>
        </p:txBody>
      </p:sp>
      <p:sp>
        <p:nvSpPr>
          <p:cNvPr id="7" name="Header Placeholder 6">
            <a:extLst>
              <a:ext uri="{FF2B5EF4-FFF2-40B4-BE49-F238E27FC236}">
                <a16:creationId xmlns:a16="http://schemas.microsoft.com/office/drawing/2014/main" id="{605D6C37-782D-48FE-BB4C-DB1294C0F369}"/>
              </a:ext>
            </a:extLst>
          </p:cNvPr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 defTabSz="1072896">
              <a:defRPr/>
            </a:pPr>
            <a:r>
              <a:rPr lang="en-US" sz="1600">
                <a:solidFill>
                  <a:prstClr val="black"/>
                </a:solidFill>
                <a:latin typeface="Calibri" panose="020F0502020204030204"/>
              </a:rPr>
              <a:t>Class – The Life Of Christ (277)</a:t>
            </a:r>
          </a:p>
        </p:txBody>
      </p:sp>
    </p:spTree>
    <p:extLst>
      <p:ext uri="{BB962C8B-B14F-4D97-AF65-F5344CB8AC3E}">
        <p14:creationId xmlns:p14="http://schemas.microsoft.com/office/powerpoint/2010/main" val="11220537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436346" y="1398004"/>
            <a:ext cx="6270922" cy="3007447"/>
          </a:xfrm>
        </p:spPr>
        <p:txBody>
          <a:bodyPr anchor="ctr" anchorCtr="0">
            <a:noAutofit/>
          </a:bodyPr>
          <a:lstStyle>
            <a:lvl1pPr algn="ctr">
              <a:defRPr sz="4950" cap="none" baseline="0">
                <a:solidFill>
                  <a:schemeClr val="tx2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09943" y="4475050"/>
            <a:ext cx="5123755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1725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noProof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64644" y="6453386"/>
            <a:ext cx="1205958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3B77EF04-6424-4B70-94D1-FC932CBBDD9B}" type="datetimeFigureOut">
              <a:rPr lang="en-US" noProof="0" smtClean="0"/>
              <a:t>9/24/2021</a:t>
            </a:fld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38054" y="6453386"/>
            <a:ext cx="5267533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r>
              <a:rPr lang="en-US" noProof="0" dirty="0"/>
              <a:t>Add a footer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373012" y="6453386"/>
            <a:ext cx="1197219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B38049E5-7B53-4E85-8972-7D6C4BCE5BB9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13" name="L-Shape 12">
            <a:extLst>
              <a:ext uri="{FF2B5EF4-FFF2-40B4-BE49-F238E27FC236}">
                <a16:creationId xmlns:a16="http://schemas.microsoft.com/office/drawing/2014/main" id="{79965FD7-DA9A-4AFB-B8C8-34AC1FEE9F72}"/>
              </a:ext>
            </a:extLst>
          </p:cNvPr>
          <p:cNvSpPr/>
          <p:nvPr userDrawn="1"/>
        </p:nvSpPr>
        <p:spPr>
          <a:xfrm flipV="1">
            <a:off x="665756" y="726910"/>
            <a:ext cx="2079000" cy="4158497"/>
          </a:xfrm>
          <a:prstGeom prst="corner">
            <a:avLst>
              <a:gd name="adj1" fmla="val 7397"/>
              <a:gd name="adj2" fmla="val 7750"/>
            </a:avLst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/>
          </a:p>
        </p:txBody>
      </p:sp>
      <p:sp>
        <p:nvSpPr>
          <p:cNvPr id="15" name="L-Shape 14">
            <a:extLst>
              <a:ext uri="{FF2B5EF4-FFF2-40B4-BE49-F238E27FC236}">
                <a16:creationId xmlns:a16="http://schemas.microsoft.com/office/drawing/2014/main" id="{92465177-72B9-4DCF-8F98-0C79F3EE32EC}"/>
              </a:ext>
            </a:extLst>
          </p:cNvPr>
          <p:cNvSpPr/>
          <p:nvPr userDrawn="1"/>
        </p:nvSpPr>
        <p:spPr>
          <a:xfrm rot="10800000" flipV="1">
            <a:off x="6399245" y="1820276"/>
            <a:ext cx="2079000" cy="4158497"/>
          </a:xfrm>
          <a:prstGeom prst="corner">
            <a:avLst>
              <a:gd name="adj1" fmla="val 7397"/>
              <a:gd name="adj2" fmla="val 7750"/>
            </a:avLst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/>
          </a:p>
        </p:txBody>
      </p:sp>
      <p:sp>
        <p:nvSpPr>
          <p:cNvPr id="8" name="L-Shape 7">
            <a:extLst>
              <a:ext uri="{FF2B5EF4-FFF2-40B4-BE49-F238E27FC236}">
                <a16:creationId xmlns:a16="http://schemas.microsoft.com/office/drawing/2014/main" id="{B5516E7A-AEB0-4772-8098-8B0F8B5F1126}"/>
              </a:ext>
            </a:extLst>
          </p:cNvPr>
          <p:cNvSpPr/>
          <p:nvPr userDrawn="1"/>
        </p:nvSpPr>
        <p:spPr>
          <a:xfrm flipV="1">
            <a:off x="564645" y="609679"/>
            <a:ext cx="2364232" cy="4408489"/>
          </a:xfrm>
          <a:prstGeom prst="corner">
            <a:avLst>
              <a:gd name="adj1" fmla="val 6149"/>
              <a:gd name="adj2" fmla="val 6814"/>
            </a:avLst>
          </a:prstGeom>
          <a:solidFill>
            <a:schemeClr val="tx2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/>
          </a:p>
        </p:txBody>
      </p:sp>
      <p:sp>
        <p:nvSpPr>
          <p:cNvPr id="12" name="L-Shape 11">
            <a:extLst>
              <a:ext uri="{FF2B5EF4-FFF2-40B4-BE49-F238E27FC236}">
                <a16:creationId xmlns:a16="http://schemas.microsoft.com/office/drawing/2014/main" id="{E864F603-D3F0-4241-9005-3F6C3BD62BEF}"/>
              </a:ext>
            </a:extLst>
          </p:cNvPr>
          <p:cNvSpPr/>
          <p:nvPr userDrawn="1"/>
        </p:nvSpPr>
        <p:spPr>
          <a:xfrm flipH="1">
            <a:off x="6214740" y="1685657"/>
            <a:ext cx="2364232" cy="4408489"/>
          </a:xfrm>
          <a:prstGeom prst="corner">
            <a:avLst>
              <a:gd name="adj1" fmla="val 6773"/>
              <a:gd name="adj2" fmla="val 6814"/>
            </a:avLst>
          </a:prstGeom>
          <a:solidFill>
            <a:schemeClr val="tx2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/>
          </a:p>
        </p:txBody>
      </p:sp>
    </p:spTree>
    <p:extLst>
      <p:ext uri="{BB962C8B-B14F-4D97-AF65-F5344CB8AC3E}">
        <p14:creationId xmlns:p14="http://schemas.microsoft.com/office/powerpoint/2010/main" val="255110025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028700" y="685800"/>
            <a:ext cx="7200900" cy="1485900"/>
          </a:xfrm>
        </p:spPr>
        <p:txBody>
          <a:bodyPr>
            <a:normAutofit/>
          </a:bodyPr>
          <a:lstStyle>
            <a:lvl1pPr>
              <a:defRPr sz="3600">
                <a:solidFill>
                  <a:schemeClr val="tx2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8700" y="2340864"/>
            <a:ext cx="3332988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2250" b="0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8700" y="3305234"/>
            <a:ext cx="3332988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93761" y="2340864"/>
            <a:ext cx="3332988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2250" b="0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93761" y="3305234"/>
            <a:ext cx="3332988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7EF04-6424-4B70-94D1-FC932CBBDD9B}" type="datetimeFigureOut">
              <a:rPr lang="en-US" noProof="0" smtClean="0"/>
              <a:t>9/24/2021</a:t>
            </a:fld>
            <a:endParaRPr lang="en-US" noProof="0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Add a footer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049E5-7B53-4E85-8972-7D6C4BCE5BB9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11" name="L-Shape 10">
            <a:extLst>
              <a:ext uri="{FF2B5EF4-FFF2-40B4-BE49-F238E27FC236}">
                <a16:creationId xmlns:a16="http://schemas.microsoft.com/office/drawing/2014/main" id="{91236E78-C797-4C31-BA0C-DB193BAF6D2D}"/>
              </a:ext>
            </a:extLst>
          </p:cNvPr>
          <p:cNvSpPr/>
          <p:nvPr userDrawn="1"/>
        </p:nvSpPr>
        <p:spPr>
          <a:xfrm rot="10800000" flipV="1">
            <a:off x="6293741" y="1873025"/>
            <a:ext cx="2079000" cy="4158497"/>
          </a:xfrm>
          <a:prstGeom prst="corner">
            <a:avLst>
              <a:gd name="adj1" fmla="val 7397"/>
              <a:gd name="adj2" fmla="val 7750"/>
            </a:avLst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/>
          </a:p>
        </p:txBody>
      </p:sp>
      <p:sp>
        <p:nvSpPr>
          <p:cNvPr id="10" name="L-Shape 9">
            <a:extLst>
              <a:ext uri="{FF2B5EF4-FFF2-40B4-BE49-F238E27FC236}">
                <a16:creationId xmlns:a16="http://schemas.microsoft.com/office/drawing/2014/main" id="{BFA658F0-F295-40A9-8BA8-1F6CBDFBBE09}"/>
              </a:ext>
            </a:extLst>
          </p:cNvPr>
          <p:cNvSpPr/>
          <p:nvPr userDrawn="1"/>
        </p:nvSpPr>
        <p:spPr>
          <a:xfrm flipH="1">
            <a:off x="6114726" y="1752329"/>
            <a:ext cx="2364232" cy="4408489"/>
          </a:xfrm>
          <a:prstGeom prst="corner">
            <a:avLst>
              <a:gd name="adj1" fmla="val 7085"/>
              <a:gd name="adj2" fmla="val 7750"/>
            </a:avLst>
          </a:prstGeom>
          <a:solidFill>
            <a:schemeClr val="tx2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/>
          </a:p>
        </p:txBody>
      </p:sp>
    </p:spTree>
    <p:extLst>
      <p:ext uri="{BB962C8B-B14F-4D97-AF65-F5344CB8AC3E}">
        <p14:creationId xmlns:p14="http://schemas.microsoft.com/office/powerpoint/2010/main" val="20900922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7EF04-6424-4B70-94D1-FC932CBBDD9B}" type="datetimeFigureOut">
              <a:rPr lang="en-US" noProof="0" smtClean="0"/>
              <a:t>9/24/2021</a:t>
            </a:fld>
            <a:endParaRPr lang="en-US" noProof="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Add a footer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049E5-7B53-4E85-8972-7D6C4BCE5BB9}" type="slidenum">
              <a:rPr lang="en-US" noProof="0" smtClean="0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70927647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7EF04-6424-4B70-94D1-FC932CBBDD9B}" type="datetimeFigureOut">
              <a:rPr lang="en-US" noProof="0" smtClean="0"/>
              <a:t>9/24/2021</a:t>
            </a:fld>
            <a:endParaRPr lang="en-US" noProof="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Add a footer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049E5-7B53-4E85-8972-7D6C4BCE5BB9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CAFD1631-6749-4027-9415-B72D163BBD5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170355" y="2297695"/>
            <a:ext cx="6803294" cy="2767600"/>
          </a:xfrm>
        </p:spPr>
        <p:txBody>
          <a:bodyPr anchor="ctr"/>
          <a:lstStyle>
            <a:lvl1pPr marL="0" indent="0" algn="ctr">
              <a:buNone/>
              <a:defRPr sz="4500"/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0893054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7EF04-6424-4B70-94D1-FC932CBBDD9B}" type="datetimeFigureOut">
              <a:rPr lang="en-US" noProof="0" smtClean="0"/>
              <a:t>9/24/2021</a:t>
            </a:fld>
            <a:endParaRPr lang="en-US" noProof="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Add a footer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049E5-7B53-4E85-8972-7D6C4BCE5BB9}" type="slidenum">
              <a:rPr lang="en-US" noProof="0" smtClean="0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4047095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 Second Option">
    <p:bg bwMode="grayWhite">
      <p:bgPr>
        <a:gradFill flip="none" rotWithShape="1">
          <a:gsLst>
            <a:gs pos="0">
              <a:schemeClr val="tx2">
                <a:lumMod val="50000"/>
              </a:schemeClr>
            </a:gs>
            <a:gs pos="34000">
              <a:schemeClr val="tx2"/>
            </a:gs>
            <a:gs pos="66000">
              <a:schemeClr val="tx2">
                <a:lumMod val="75000"/>
              </a:schemeClr>
            </a:gs>
            <a:gs pos="97000">
              <a:schemeClr val="tx2">
                <a:lumMod val="50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L-Shape 9">
            <a:extLst>
              <a:ext uri="{FF2B5EF4-FFF2-40B4-BE49-F238E27FC236}">
                <a16:creationId xmlns:a16="http://schemas.microsoft.com/office/drawing/2014/main" id="{13412040-642F-40C5-8AB5-C0E8D41B481B}"/>
              </a:ext>
            </a:extLst>
          </p:cNvPr>
          <p:cNvSpPr/>
          <p:nvPr userDrawn="1"/>
        </p:nvSpPr>
        <p:spPr>
          <a:xfrm flipV="1">
            <a:off x="652568" y="709300"/>
            <a:ext cx="2079000" cy="2772000"/>
          </a:xfrm>
          <a:prstGeom prst="corner">
            <a:avLst>
              <a:gd name="adj1" fmla="val 7397"/>
              <a:gd name="adj2" fmla="val 7750"/>
            </a:avLst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/>
          </a:p>
        </p:txBody>
      </p:sp>
      <p:sp>
        <p:nvSpPr>
          <p:cNvPr id="9" name="Rectangle 8" title="Side bar">
            <a:extLst>
              <a:ext uri="{FF2B5EF4-FFF2-40B4-BE49-F238E27FC236}">
                <a16:creationId xmlns:a16="http://schemas.microsoft.com/office/drawing/2014/main" id="{BADD331D-DA8D-4D47-A2BB-F4875FDB16A4}"/>
              </a:ext>
            </a:extLst>
          </p:cNvPr>
          <p:cNvSpPr/>
          <p:nvPr userDrawn="1"/>
        </p:nvSpPr>
        <p:spPr>
          <a:xfrm rot="5400000">
            <a:off x="4267188" y="1981175"/>
            <a:ext cx="609651" cy="9144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048485" y="1151823"/>
            <a:ext cx="7128364" cy="3007447"/>
          </a:xfrm>
        </p:spPr>
        <p:txBody>
          <a:bodyPr anchor="ctr" anchorCtr="0">
            <a:noAutofit/>
          </a:bodyPr>
          <a:lstStyle>
            <a:lvl1pPr algn="ctr">
              <a:defRPr sz="4950" cap="none" baseline="0"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48485" y="4897080"/>
            <a:ext cx="7128364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1725">
                <a:solidFill>
                  <a:schemeClr val="bg1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noProof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64644" y="6453386"/>
            <a:ext cx="1205958" cy="404614"/>
          </a:xfrm>
        </p:spPr>
        <p:txBody>
          <a:bodyPr/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fld id="{3B77EF04-6424-4B70-94D1-FC932CBBDD9B}" type="datetimeFigureOut">
              <a:rPr lang="en-US" noProof="0" smtClean="0"/>
              <a:pPr/>
              <a:t>9/24/2021</a:t>
            </a:fld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38054" y="6453386"/>
            <a:ext cx="5267533" cy="404614"/>
          </a:xfrm>
        </p:spPr>
        <p:txBody>
          <a:bodyPr/>
          <a:lstStyle>
            <a:lvl1pPr algn="ctr">
              <a:defRPr baseline="0">
                <a:solidFill>
                  <a:schemeClr val="bg1"/>
                </a:solidFill>
              </a:defRPr>
            </a:lvl1pPr>
          </a:lstStyle>
          <a:p>
            <a:r>
              <a:rPr lang="en-US" noProof="0" dirty="0"/>
              <a:t>Add a footer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373012" y="6453386"/>
            <a:ext cx="1197219" cy="404614"/>
          </a:xfrm>
        </p:spPr>
        <p:txBody>
          <a:bodyPr/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fld id="{B38049E5-7B53-4E85-8972-7D6C4BCE5BB9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11" name="L-Shape 10">
            <a:extLst>
              <a:ext uri="{FF2B5EF4-FFF2-40B4-BE49-F238E27FC236}">
                <a16:creationId xmlns:a16="http://schemas.microsoft.com/office/drawing/2014/main" id="{68D376A1-CC76-4C90-B2CF-F89EA13E7942}"/>
              </a:ext>
            </a:extLst>
          </p:cNvPr>
          <p:cNvSpPr/>
          <p:nvPr userDrawn="1"/>
        </p:nvSpPr>
        <p:spPr>
          <a:xfrm rot="10800000" flipV="1">
            <a:off x="6412433" y="1820273"/>
            <a:ext cx="2079000" cy="2772000"/>
          </a:xfrm>
          <a:prstGeom prst="corner">
            <a:avLst>
              <a:gd name="adj1" fmla="val 7397"/>
              <a:gd name="adj2" fmla="val 7750"/>
            </a:avLst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/>
          </a:p>
        </p:txBody>
      </p:sp>
      <p:sp>
        <p:nvSpPr>
          <p:cNvPr id="8" name="L-Shape 7">
            <a:extLst>
              <a:ext uri="{FF2B5EF4-FFF2-40B4-BE49-F238E27FC236}">
                <a16:creationId xmlns:a16="http://schemas.microsoft.com/office/drawing/2014/main" id="{B5516E7A-AEB0-4772-8098-8B0F8B5F1126}"/>
              </a:ext>
            </a:extLst>
          </p:cNvPr>
          <p:cNvSpPr/>
          <p:nvPr userDrawn="1"/>
        </p:nvSpPr>
        <p:spPr>
          <a:xfrm flipV="1">
            <a:off x="564645" y="609652"/>
            <a:ext cx="2364232" cy="3007448"/>
          </a:xfrm>
          <a:prstGeom prst="corner">
            <a:avLst>
              <a:gd name="adj1" fmla="val 6089"/>
              <a:gd name="adj2" fmla="val 6769"/>
            </a:avLst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/>
          </a:p>
        </p:txBody>
      </p:sp>
      <p:sp>
        <p:nvSpPr>
          <p:cNvPr id="12" name="L-Shape 11">
            <a:extLst>
              <a:ext uri="{FF2B5EF4-FFF2-40B4-BE49-F238E27FC236}">
                <a16:creationId xmlns:a16="http://schemas.microsoft.com/office/drawing/2014/main" id="{E864F603-D3F0-4241-9005-3F6C3BD62BEF}"/>
              </a:ext>
            </a:extLst>
          </p:cNvPr>
          <p:cNvSpPr/>
          <p:nvPr userDrawn="1"/>
        </p:nvSpPr>
        <p:spPr>
          <a:xfrm flipH="1">
            <a:off x="6214740" y="1685653"/>
            <a:ext cx="2364232" cy="3007448"/>
          </a:xfrm>
          <a:prstGeom prst="corner">
            <a:avLst>
              <a:gd name="adj1" fmla="val 6089"/>
              <a:gd name="adj2" fmla="val 6442"/>
            </a:avLst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/>
          </a:p>
        </p:txBody>
      </p:sp>
    </p:spTree>
    <p:extLst>
      <p:ext uri="{BB962C8B-B14F-4D97-AF65-F5344CB8AC3E}">
        <p14:creationId xmlns:p14="http://schemas.microsoft.com/office/powerpoint/2010/main" val="47072443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028700" y="685800"/>
            <a:ext cx="7200900" cy="720213"/>
          </a:xfrm>
        </p:spPr>
        <p:txBody>
          <a:bodyPr>
            <a:noAutofit/>
          </a:bodyPr>
          <a:lstStyle>
            <a:lvl1pPr>
              <a:defRPr sz="3600"/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8700" y="1484677"/>
            <a:ext cx="7200900" cy="4382729"/>
          </a:xfrm>
        </p:spPr>
        <p:txBody>
          <a:bodyPr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7EF04-6424-4B70-94D1-FC932CBBDD9B}" type="datetimeFigureOut">
              <a:rPr lang="en-US" noProof="0" smtClean="0"/>
              <a:t>9/24/2021</a:t>
            </a:fld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Add a footer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049E5-7B53-4E85-8972-7D6C4BCE5BB9}" type="slidenum">
              <a:rPr lang="en-US" noProof="0" smtClean="0"/>
              <a:t>‹#›</a:t>
            </a:fld>
            <a:endParaRPr lang="en-US" noProof="0" dirty="0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CBEFB83C-E1EC-41AC-BFF6-9D094E2D43C6}"/>
              </a:ext>
            </a:extLst>
          </p:cNvPr>
          <p:cNvCxnSpPr/>
          <p:nvPr userDrawn="1"/>
        </p:nvCxnSpPr>
        <p:spPr>
          <a:xfrm>
            <a:off x="1098756" y="1445344"/>
            <a:ext cx="7101000" cy="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678998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ent with Caption and Picture">
    <p:bg bwMode="ltGray"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20A2BD38-4A6C-44EB-900D-A3E3AE37854F}"/>
              </a:ext>
            </a:extLst>
          </p:cNvPr>
          <p:cNvSpPr/>
          <p:nvPr userDrawn="1"/>
        </p:nvSpPr>
        <p:spPr>
          <a:xfrm>
            <a:off x="4936292" y="404614"/>
            <a:ext cx="3893382" cy="6048772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50000"/>
                </a:schemeClr>
              </a:gs>
              <a:gs pos="36000">
                <a:schemeClr val="tx2"/>
              </a:gs>
              <a:gs pos="69000">
                <a:schemeClr val="tx2">
                  <a:lumMod val="75000"/>
                </a:schemeClr>
              </a:gs>
              <a:gs pos="97000">
                <a:schemeClr val="tx2">
                  <a:lumMod val="50000"/>
                </a:schemeClr>
              </a:gs>
            </a:gsLst>
            <a:lin ang="2700000" scaled="1"/>
            <a:tileRect/>
          </a:gradFill>
          <a:ln>
            <a:noFill/>
          </a:ln>
          <a:effectLst>
            <a:outerShdw blurRad="63500" sx="102000" sy="102000" algn="ctr" rotWithShape="0">
              <a:prstClr val="black">
                <a:alpha val="20000"/>
              </a:prstClr>
            </a:outerShdw>
          </a:effectLst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/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C222C1B9-FA56-4CEA-AD98-25A595D942F8}"/>
              </a:ext>
            </a:extLst>
          </p:cNvPr>
          <p:cNvSpPr/>
          <p:nvPr userDrawn="1"/>
        </p:nvSpPr>
        <p:spPr bwMode="white">
          <a:xfrm>
            <a:off x="5280149" y="564425"/>
            <a:ext cx="3267000" cy="4464000"/>
          </a:xfrm>
          <a:prstGeom prst="ellipse">
            <a:avLst/>
          </a:prstGeom>
          <a:noFill/>
          <a:ln w="123825">
            <a:solidFill>
              <a:schemeClr val="accent3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/>
          </a:p>
        </p:txBody>
      </p:sp>
      <p:sp>
        <p:nvSpPr>
          <p:cNvPr id="8" name="Rectangle 7" title="Background Shape"/>
          <p:cNvSpPr/>
          <p:nvPr/>
        </p:nvSpPr>
        <p:spPr>
          <a:xfrm>
            <a:off x="0" y="376"/>
            <a:ext cx="4572000" cy="6857624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 bwMode="white">
          <a:xfrm>
            <a:off x="439685" y="400665"/>
            <a:ext cx="3643845" cy="1428136"/>
          </a:xfrm>
        </p:spPr>
        <p:txBody>
          <a:bodyPr anchor="ctr" anchorCtr="0">
            <a:noAutofit/>
          </a:bodyPr>
          <a:lstStyle>
            <a:lvl1pPr algn="ctr">
              <a:lnSpc>
                <a:spcPct val="84000"/>
              </a:lnSpc>
              <a:defRPr sz="3600" baseline="0"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39685" y="2113935"/>
            <a:ext cx="3643845" cy="4247186"/>
          </a:xfrm>
        </p:spPr>
        <p:txBody>
          <a:bodyPr/>
          <a:lstStyle>
            <a:lvl1pPr marL="214313" indent="-214313">
              <a:lnSpc>
                <a:spcPct val="100000"/>
              </a:lnSpc>
              <a:spcBef>
                <a:spcPts val="0"/>
              </a:spcBef>
              <a:spcAft>
                <a:spcPts val="75"/>
              </a:spcAft>
              <a:buFont typeface="Arial" panose="020B0604020202020204" pitchFamily="34" charset="0"/>
              <a:buChar char="•"/>
              <a:defRPr sz="1350">
                <a:solidFill>
                  <a:schemeClr val="bg1"/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39684" y="6443554"/>
            <a:ext cx="993242" cy="40461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3B77EF04-6424-4B70-94D1-FC932CBBDD9B}" type="datetimeFigureOut">
              <a:rPr lang="en-US" noProof="0" smtClean="0"/>
              <a:pPr/>
              <a:t>9/24/2021</a:t>
            </a:fld>
            <a:endParaRPr lang="en-US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19046" y="6453386"/>
            <a:ext cx="1964497" cy="40461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noProof="0" dirty="0"/>
              <a:t>Add a footer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640954" y="6453386"/>
            <a:ext cx="119721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38049E5-7B53-4E85-8972-7D6C4BCE5BB9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4518000" y="0"/>
            <a:ext cx="1080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Picture Placeholder 12">
            <a:extLst>
              <a:ext uri="{FF2B5EF4-FFF2-40B4-BE49-F238E27FC236}">
                <a16:creationId xmlns:a16="http://schemas.microsoft.com/office/drawing/2014/main" id="{9786B981-6A78-425B-97A2-BA24E40DB7A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359321" y="670570"/>
            <a:ext cx="3113484" cy="4248000"/>
          </a:xfrm>
          <a:prstGeom prst="ellipse">
            <a:avLst/>
          </a:prstGeom>
          <a:ln w="38100">
            <a:solidFill>
              <a:schemeClr val="bg2"/>
            </a:solidFill>
          </a:ln>
          <a:effectLst>
            <a:innerShdw blurRad="114300">
              <a:prstClr val="black"/>
            </a:innerShdw>
          </a:effectLst>
        </p:spPr>
        <p:txBody>
          <a:bodyPr anchor="ctr" anchorCtr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17" name="Content Placeholder 15">
            <a:extLst>
              <a:ext uri="{FF2B5EF4-FFF2-40B4-BE49-F238E27FC236}">
                <a16:creationId xmlns:a16="http://schemas.microsoft.com/office/drawing/2014/main" id="{A21C7D74-31FD-4638-819B-6F7351A1770B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5060473" y="5188236"/>
            <a:ext cx="3643844" cy="1126906"/>
          </a:xfrm>
          <a:solidFill>
            <a:schemeClr val="bg2"/>
          </a:solidFill>
          <a:ln>
            <a:noFill/>
          </a:ln>
          <a:effectLst>
            <a:innerShdw blurRad="114300">
              <a:prstClr val="black"/>
            </a:innerShdw>
          </a:effectLst>
        </p:spPr>
        <p:txBody>
          <a:bodyPr anchor="ctr" anchorCtr="0"/>
          <a:lstStyle>
            <a:lvl1pPr marL="0" indent="0" algn="ctr">
              <a:buNone/>
              <a:defRPr sz="1350">
                <a:solidFill>
                  <a:schemeClr val="tx2">
                    <a:lumMod val="50000"/>
                  </a:schemeClr>
                </a:solidFill>
              </a:defRPr>
            </a:lvl1pPr>
            <a:lvl2pPr marL="397764" indent="0" algn="ctr">
              <a:buNone/>
              <a:defRPr sz="1350">
                <a:solidFill>
                  <a:schemeClr val="tx2">
                    <a:lumMod val="50000"/>
                  </a:schemeClr>
                </a:solidFill>
              </a:defRPr>
            </a:lvl2pPr>
            <a:lvl3pPr marL="740664" indent="0" algn="ctr">
              <a:buNone/>
              <a:defRPr sz="1200">
                <a:solidFill>
                  <a:schemeClr val="tx2">
                    <a:lumMod val="50000"/>
                  </a:schemeClr>
                </a:solidFill>
              </a:defRPr>
            </a:lvl3pPr>
            <a:lvl4pPr marL="1083564" indent="0" algn="ctr">
              <a:buNone/>
              <a:defRPr sz="1200">
                <a:solidFill>
                  <a:schemeClr val="tx2">
                    <a:lumMod val="50000"/>
                  </a:schemeClr>
                </a:solidFill>
              </a:defRPr>
            </a:lvl4pPr>
            <a:lvl5pPr marL="1426464" indent="0" algn="ctr">
              <a:buNone/>
              <a:defRPr sz="1050">
                <a:solidFill>
                  <a:schemeClr val="tx2">
                    <a:lumMod val="50000"/>
                  </a:schemeClr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1" name="L-Shape 20">
            <a:extLst>
              <a:ext uri="{FF2B5EF4-FFF2-40B4-BE49-F238E27FC236}">
                <a16:creationId xmlns:a16="http://schemas.microsoft.com/office/drawing/2014/main" id="{CB430D22-8AAF-444F-A6CE-7C02859083DF}"/>
              </a:ext>
            </a:extLst>
          </p:cNvPr>
          <p:cNvSpPr>
            <a:spLocks noChangeAspect="1"/>
          </p:cNvSpPr>
          <p:nvPr userDrawn="1"/>
        </p:nvSpPr>
        <p:spPr>
          <a:xfrm flipV="1">
            <a:off x="387709" y="335076"/>
            <a:ext cx="302401" cy="395617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bg2"/>
          </a:solidFill>
          <a:ln w="12700">
            <a:solidFill>
              <a:schemeClr val="bg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/>
          </a:p>
        </p:txBody>
      </p:sp>
      <p:sp>
        <p:nvSpPr>
          <p:cNvPr id="23" name="L-Shape 22">
            <a:extLst>
              <a:ext uri="{FF2B5EF4-FFF2-40B4-BE49-F238E27FC236}">
                <a16:creationId xmlns:a16="http://schemas.microsoft.com/office/drawing/2014/main" id="{0D8BA010-8544-4718-9EA3-B0248C963FD4}"/>
              </a:ext>
            </a:extLst>
          </p:cNvPr>
          <p:cNvSpPr>
            <a:spLocks noChangeAspect="1"/>
          </p:cNvSpPr>
          <p:nvPr userDrawn="1"/>
        </p:nvSpPr>
        <p:spPr>
          <a:xfrm flipH="1" flipV="1">
            <a:off x="3814297" y="330318"/>
            <a:ext cx="308197" cy="403201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bg2"/>
          </a:solidFill>
          <a:ln w="12700">
            <a:solidFill>
              <a:schemeClr val="bg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/>
          </a:p>
        </p:txBody>
      </p:sp>
      <p:sp>
        <p:nvSpPr>
          <p:cNvPr id="24" name="L-Shape 23">
            <a:extLst>
              <a:ext uri="{FF2B5EF4-FFF2-40B4-BE49-F238E27FC236}">
                <a16:creationId xmlns:a16="http://schemas.microsoft.com/office/drawing/2014/main" id="{C0FFB550-21A6-456B-BA1A-EF145674866C}"/>
              </a:ext>
            </a:extLst>
          </p:cNvPr>
          <p:cNvSpPr>
            <a:spLocks noChangeAspect="1"/>
          </p:cNvSpPr>
          <p:nvPr userDrawn="1"/>
        </p:nvSpPr>
        <p:spPr>
          <a:xfrm>
            <a:off x="392126" y="1476954"/>
            <a:ext cx="302401" cy="395617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bg2"/>
          </a:solidFill>
          <a:ln w="12700">
            <a:solidFill>
              <a:schemeClr val="bg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/>
          </a:p>
        </p:txBody>
      </p:sp>
      <p:sp>
        <p:nvSpPr>
          <p:cNvPr id="25" name="L-Shape 24">
            <a:extLst>
              <a:ext uri="{FF2B5EF4-FFF2-40B4-BE49-F238E27FC236}">
                <a16:creationId xmlns:a16="http://schemas.microsoft.com/office/drawing/2014/main" id="{70EF88E9-8CAC-422B-A9A6-D9FD1F17DAE2}"/>
              </a:ext>
            </a:extLst>
          </p:cNvPr>
          <p:cNvSpPr>
            <a:spLocks noChangeAspect="1"/>
          </p:cNvSpPr>
          <p:nvPr userDrawn="1"/>
        </p:nvSpPr>
        <p:spPr>
          <a:xfrm flipH="1">
            <a:off x="3811340" y="1482028"/>
            <a:ext cx="308197" cy="403201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bg2"/>
          </a:solidFill>
          <a:ln w="12700">
            <a:solidFill>
              <a:schemeClr val="bg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/>
          </a:p>
        </p:txBody>
      </p:sp>
    </p:spTree>
    <p:extLst>
      <p:ext uri="{BB962C8B-B14F-4D97-AF65-F5344CB8AC3E}">
        <p14:creationId xmlns:p14="http://schemas.microsoft.com/office/powerpoint/2010/main" val="1495831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ent with Caption">
    <p:bg bwMode="ltGray"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20A2BD38-4A6C-44EB-900D-A3E3AE37854F}"/>
              </a:ext>
            </a:extLst>
          </p:cNvPr>
          <p:cNvSpPr/>
          <p:nvPr userDrawn="1"/>
        </p:nvSpPr>
        <p:spPr>
          <a:xfrm>
            <a:off x="4936292" y="404614"/>
            <a:ext cx="3893382" cy="6048772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50000"/>
                </a:schemeClr>
              </a:gs>
              <a:gs pos="36000">
                <a:schemeClr val="tx2"/>
              </a:gs>
              <a:gs pos="69000">
                <a:schemeClr val="tx2">
                  <a:lumMod val="75000"/>
                </a:schemeClr>
              </a:gs>
              <a:gs pos="97000">
                <a:schemeClr val="tx2">
                  <a:lumMod val="50000"/>
                </a:schemeClr>
              </a:gs>
            </a:gsLst>
            <a:lin ang="2700000" scaled="1"/>
            <a:tileRect/>
          </a:gradFill>
          <a:ln>
            <a:noFill/>
          </a:ln>
          <a:effectLst>
            <a:outerShdw blurRad="63500" sx="102000" sy="102000" algn="ctr" rotWithShape="0">
              <a:prstClr val="black">
                <a:alpha val="20000"/>
              </a:prstClr>
            </a:outerShdw>
          </a:effectLst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/>
          </a:p>
        </p:txBody>
      </p:sp>
      <p:sp>
        <p:nvSpPr>
          <p:cNvPr id="8" name="Rectangle 7" title="Background Shape"/>
          <p:cNvSpPr/>
          <p:nvPr/>
        </p:nvSpPr>
        <p:spPr>
          <a:xfrm>
            <a:off x="0" y="376"/>
            <a:ext cx="4572000" cy="6857624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 bwMode="white">
          <a:xfrm>
            <a:off x="439685" y="400665"/>
            <a:ext cx="3643845" cy="1428136"/>
          </a:xfrm>
        </p:spPr>
        <p:txBody>
          <a:bodyPr anchor="ctr" anchorCtr="0">
            <a:noAutofit/>
          </a:bodyPr>
          <a:lstStyle>
            <a:lvl1pPr algn="ctr">
              <a:lnSpc>
                <a:spcPct val="84000"/>
              </a:lnSpc>
              <a:defRPr sz="3600" baseline="0"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39685" y="2113935"/>
            <a:ext cx="3643845" cy="4247186"/>
          </a:xfrm>
        </p:spPr>
        <p:txBody>
          <a:bodyPr/>
          <a:lstStyle>
            <a:lvl1pPr marL="214313" indent="-214313">
              <a:lnSpc>
                <a:spcPct val="100000"/>
              </a:lnSpc>
              <a:spcBef>
                <a:spcPts val="0"/>
              </a:spcBef>
              <a:spcAft>
                <a:spcPts val="75"/>
              </a:spcAft>
              <a:buFont typeface="Arial" panose="020B0604020202020204" pitchFamily="34" charset="0"/>
              <a:buChar char="•"/>
              <a:defRPr sz="1350">
                <a:solidFill>
                  <a:schemeClr val="bg1"/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39684" y="6443554"/>
            <a:ext cx="993242" cy="40461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3B77EF04-6424-4B70-94D1-FC932CBBDD9B}" type="datetimeFigureOut">
              <a:rPr lang="en-US" noProof="0" smtClean="0"/>
              <a:pPr/>
              <a:t>9/24/2021</a:t>
            </a:fld>
            <a:endParaRPr lang="en-US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19046" y="6453386"/>
            <a:ext cx="1964497" cy="40461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noProof="0" dirty="0"/>
              <a:t>Add a footer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640954" y="6453386"/>
            <a:ext cx="119721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38049E5-7B53-4E85-8972-7D6C4BCE5BB9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4518000" y="0"/>
            <a:ext cx="1080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1" name="L-Shape 20">
            <a:extLst>
              <a:ext uri="{FF2B5EF4-FFF2-40B4-BE49-F238E27FC236}">
                <a16:creationId xmlns:a16="http://schemas.microsoft.com/office/drawing/2014/main" id="{CB430D22-8AAF-444F-A6CE-7C02859083DF}"/>
              </a:ext>
            </a:extLst>
          </p:cNvPr>
          <p:cNvSpPr>
            <a:spLocks noChangeAspect="1"/>
          </p:cNvSpPr>
          <p:nvPr userDrawn="1"/>
        </p:nvSpPr>
        <p:spPr>
          <a:xfrm flipV="1">
            <a:off x="387709" y="335076"/>
            <a:ext cx="302401" cy="395617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bg2"/>
          </a:solidFill>
          <a:ln w="12700">
            <a:solidFill>
              <a:schemeClr val="bg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/>
          </a:p>
        </p:txBody>
      </p:sp>
      <p:sp>
        <p:nvSpPr>
          <p:cNvPr id="23" name="L-Shape 22">
            <a:extLst>
              <a:ext uri="{FF2B5EF4-FFF2-40B4-BE49-F238E27FC236}">
                <a16:creationId xmlns:a16="http://schemas.microsoft.com/office/drawing/2014/main" id="{0D8BA010-8544-4718-9EA3-B0248C963FD4}"/>
              </a:ext>
            </a:extLst>
          </p:cNvPr>
          <p:cNvSpPr>
            <a:spLocks noChangeAspect="1"/>
          </p:cNvSpPr>
          <p:nvPr userDrawn="1"/>
        </p:nvSpPr>
        <p:spPr>
          <a:xfrm flipH="1" flipV="1">
            <a:off x="3814297" y="330318"/>
            <a:ext cx="308197" cy="403201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bg2"/>
          </a:solidFill>
          <a:ln w="12700">
            <a:solidFill>
              <a:schemeClr val="bg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/>
          </a:p>
        </p:txBody>
      </p:sp>
      <p:sp>
        <p:nvSpPr>
          <p:cNvPr id="24" name="L-Shape 23">
            <a:extLst>
              <a:ext uri="{FF2B5EF4-FFF2-40B4-BE49-F238E27FC236}">
                <a16:creationId xmlns:a16="http://schemas.microsoft.com/office/drawing/2014/main" id="{C0FFB550-21A6-456B-BA1A-EF145674866C}"/>
              </a:ext>
            </a:extLst>
          </p:cNvPr>
          <p:cNvSpPr>
            <a:spLocks noChangeAspect="1"/>
          </p:cNvSpPr>
          <p:nvPr userDrawn="1"/>
        </p:nvSpPr>
        <p:spPr>
          <a:xfrm>
            <a:off x="392126" y="1476954"/>
            <a:ext cx="302401" cy="395617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bg2"/>
          </a:solidFill>
          <a:ln w="12700">
            <a:solidFill>
              <a:schemeClr val="bg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/>
          </a:p>
        </p:txBody>
      </p:sp>
      <p:sp>
        <p:nvSpPr>
          <p:cNvPr id="25" name="L-Shape 24">
            <a:extLst>
              <a:ext uri="{FF2B5EF4-FFF2-40B4-BE49-F238E27FC236}">
                <a16:creationId xmlns:a16="http://schemas.microsoft.com/office/drawing/2014/main" id="{70EF88E9-8CAC-422B-A9A6-D9FD1F17DAE2}"/>
              </a:ext>
            </a:extLst>
          </p:cNvPr>
          <p:cNvSpPr>
            <a:spLocks noChangeAspect="1"/>
          </p:cNvSpPr>
          <p:nvPr userDrawn="1"/>
        </p:nvSpPr>
        <p:spPr>
          <a:xfrm flipH="1">
            <a:off x="3811340" y="1482028"/>
            <a:ext cx="308197" cy="403201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bg2"/>
          </a:solidFill>
          <a:ln w="12700">
            <a:solidFill>
              <a:schemeClr val="bg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/>
          </a:p>
        </p:txBody>
      </p:sp>
      <p:sp>
        <p:nvSpPr>
          <p:cNvPr id="18" name="Content Placeholder 2">
            <a:extLst>
              <a:ext uri="{FF2B5EF4-FFF2-40B4-BE49-F238E27FC236}">
                <a16:creationId xmlns:a16="http://schemas.microsoft.com/office/drawing/2014/main" id="{ED439475-E625-4449-B42E-8F291D64A3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21521" y="518501"/>
            <a:ext cx="3682796" cy="5759777"/>
          </a:xfrm>
          <a:solidFill>
            <a:schemeClr val="bg2"/>
          </a:solidFill>
          <a:ln>
            <a:noFill/>
          </a:ln>
          <a:effectLst>
            <a:innerShdw blurRad="114300">
              <a:prstClr val="black"/>
            </a:innerShdw>
          </a:effectLst>
        </p:spPr>
        <p:txBody>
          <a:bodyPr vert="horz" lIns="91440" tIns="45720" rIns="91440" bIns="45720" rtlCol="0" anchor="ctr" anchorCtr="0">
            <a:noAutofit/>
          </a:bodyPr>
          <a:lstStyle>
            <a:lvl1pPr>
              <a:defRPr lang="en-US" sz="1350">
                <a:solidFill>
                  <a:schemeClr val="tx2">
                    <a:lumMod val="50000"/>
                  </a:schemeClr>
                </a:solidFill>
              </a:defRPr>
            </a:lvl1pPr>
            <a:lvl2pPr>
              <a:defRPr lang="en-US" sz="1350">
                <a:solidFill>
                  <a:schemeClr val="tx2">
                    <a:lumMod val="50000"/>
                  </a:schemeClr>
                </a:solidFill>
              </a:defRPr>
            </a:lvl2pPr>
            <a:lvl3pPr>
              <a:defRPr lang="en-US" sz="1200">
                <a:solidFill>
                  <a:schemeClr val="tx2">
                    <a:lumMod val="50000"/>
                  </a:schemeClr>
                </a:solidFill>
              </a:defRPr>
            </a:lvl3pPr>
            <a:lvl4pPr>
              <a:defRPr lang="en-US" sz="1200">
                <a:solidFill>
                  <a:schemeClr val="tx2">
                    <a:lumMod val="50000"/>
                  </a:schemeClr>
                </a:solidFill>
              </a:defRPr>
            </a:lvl4pPr>
            <a:lvl5pPr>
              <a:defRPr lang="en-US" sz="1050">
                <a:solidFill>
                  <a:schemeClr val="tx2">
                    <a:lumMod val="50000"/>
                  </a:schemeClr>
                </a:solidFill>
              </a:defRPr>
            </a:lvl5pPr>
          </a:lstStyle>
          <a:p>
            <a:pPr marL="0" lvl="0" indent="0" algn="ctr">
              <a:buNone/>
            </a:pPr>
            <a:r>
              <a:rPr lang="en-US" noProof="0"/>
              <a:t>Click to edit Master text styles</a:t>
            </a:r>
          </a:p>
          <a:p>
            <a:pPr marL="0" lvl="1" indent="0" algn="ctr">
              <a:buNone/>
            </a:pPr>
            <a:r>
              <a:rPr lang="en-US" noProof="0"/>
              <a:t>Second level</a:t>
            </a:r>
          </a:p>
          <a:p>
            <a:pPr marL="0" lvl="2" indent="0" algn="ctr">
              <a:buNone/>
            </a:pPr>
            <a:r>
              <a:rPr lang="en-US" noProof="0"/>
              <a:t>Third level</a:t>
            </a:r>
          </a:p>
          <a:p>
            <a:pPr marL="0" lvl="3" indent="0" algn="ctr">
              <a:buNone/>
            </a:pPr>
            <a:r>
              <a:rPr lang="en-US" noProof="0"/>
              <a:t>Fourth level</a:t>
            </a:r>
          </a:p>
          <a:p>
            <a:pPr marL="0" lvl="4" indent="0" algn="ctr">
              <a:buNone/>
            </a:pPr>
            <a:r>
              <a:rPr lang="en-US" noProof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8590028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icture, TItle,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-1" y="376"/>
            <a:ext cx="4676174" cy="6857624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1F430D42-50DC-4502-A3E8-251FE7F0809D}"/>
              </a:ext>
            </a:extLst>
          </p:cNvPr>
          <p:cNvSpPr/>
          <p:nvPr userDrawn="1"/>
        </p:nvSpPr>
        <p:spPr>
          <a:xfrm>
            <a:off x="380696" y="5289755"/>
            <a:ext cx="3952537" cy="101272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>
              <a:solidFill>
                <a:schemeClr val="accent3"/>
              </a:solidFill>
            </a:endParaRPr>
          </a:p>
        </p:txBody>
      </p:sp>
      <p:sp>
        <p:nvSpPr>
          <p:cNvPr id="11" name="Rectangle: Diagonal Corners Snipped 10">
            <a:extLst>
              <a:ext uri="{FF2B5EF4-FFF2-40B4-BE49-F238E27FC236}">
                <a16:creationId xmlns:a16="http://schemas.microsoft.com/office/drawing/2014/main" id="{836AFDEB-3C72-49E0-9B45-DC9EFBA6587F}"/>
              </a:ext>
            </a:extLst>
          </p:cNvPr>
          <p:cNvSpPr/>
          <p:nvPr userDrawn="1"/>
        </p:nvSpPr>
        <p:spPr bwMode="white">
          <a:xfrm>
            <a:off x="380696" y="409313"/>
            <a:ext cx="3952537" cy="4732985"/>
          </a:xfrm>
          <a:prstGeom prst="snip2DiagRect">
            <a:avLst>
              <a:gd name="adj1" fmla="val 0"/>
              <a:gd name="adj2" fmla="val 10697"/>
            </a:avLst>
          </a:prstGeom>
          <a:solidFill>
            <a:schemeClr val="accent3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198082" y="477366"/>
            <a:ext cx="3483000" cy="1341602"/>
          </a:xfrm>
        </p:spPr>
        <p:txBody>
          <a:bodyPr anchor="ctr" anchorCtr="0">
            <a:normAutofit/>
          </a:bodyPr>
          <a:lstStyle>
            <a:lvl1pPr algn="ctr">
              <a:lnSpc>
                <a:spcPct val="84000"/>
              </a:lnSpc>
              <a:defRPr sz="3600" baseline="0">
                <a:solidFill>
                  <a:schemeClr val="tx2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198095" y="1966453"/>
            <a:ext cx="3483001" cy="4388615"/>
          </a:xfrm>
        </p:spPr>
        <p:txBody>
          <a:bodyPr/>
          <a:lstStyle>
            <a:lvl1pPr marL="214313" indent="-21431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350">
                <a:solidFill>
                  <a:schemeClr val="tx2"/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0693" y="6453386"/>
            <a:ext cx="903429" cy="40461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3B77EF04-6424-4B70-94D1-FC932CBBDD9B}" type="datetimeFigureOut">
              <a:rPr lang="en-US" noProof="0" smtClean="0"/>
              <a:pPr/>
              <a:t>9/24/2021</a:t>
            </a:fld>
            <a:endParaRPr lang="en-US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552974" y="6453386"/>
            <a:ext cx="1780256" cy="40461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noProof="0" dirty="0"/>
              <a:t>Add a footer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412357" y="6453386"/>
            <a:ext cx="119721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38049E5-7B53-4E85-8972-7D6C4BCE5BB9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4676173" y="-376"/>
            <a:ext cx="108000" cy="6876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L-Shape 11">
            <a:extLst>
              <a:ext uri="{FF2B5EF4-FFF2-40B4-BE49-F238E27FC236}">
                <a16:creationId xmlns:a16="http://schemas.microsoft.com/office/drawing/2014/main" id="{26A5AA85-E28D-4647-B000-742C83A8047D}"/>
              </a:ext>
            </a:extLst>
          </p:cNvPr>
          <p:cNvSpPr>
            <a:spLocks noChangeAspect="1"/>
          </p:cNvSpPr>
          <p:nvPr userDrawn="1"/>
        </p:nvSpPr>
        <p:spPr>
          <a:xfrm flipV="1">
            <a:off x="5134330" y="372098"/>
            <a:ext cx="469478" cy="614197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tx2"/>
          </a:solidFill>
          <a:ln w="28575">
            <a:solidFill>
              <a:schemeClr val="tx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>
              <a:solidFill>
                <a:schemeClr val="tx2"/>
              </a:solidFill>
            </a:endParaRPr>
          </a:p>
        </p:txBody>
      </p:sp>
      <p:sp>
        <p:nvSpPr>
          <p:cNvPr id="13" name="L-Shape 12">
            <a:extLst>
              <a:ext uri="{FF2B5EF4-FFF2-40B4-BE49-F238E27FC236}">
                <a16:creationId xmlns:a16="http://schemas.microsoft.com/office/drawing/2014/main" id="{C3CD9875-0A2E-4F4D-ACB7-87DD98EED9D0}"/>
              </a:ext>
            </a:extLst>
          </p:cNvPr>
          <p:cNvSpPr>
            <a:spLocks noChangeAspect="1"/>
          </p:cNvSpPr>
          <p:nvPr userDrawn="1"/>
        </p:nvSpPr>
        <p:spPr>
          <a:xfrm flipH="1">
            <a:off x="8293831" y="5819552"/>
            <a:ext cx="469478" cy="614197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tx2"/>
          </a:solidFill>
          <a:ln w="28575">
            <a:solidFill>
              <a:schemeClr val="tx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>
              <a:solidFill>
                <a:schemeClr val="tx2"/>
              </a:solidFill>
            </a:endParaRPr>
          </a:p>
        </p:txBody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3BDA3A4D-2561-4EEB-8787-E1A652565755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04684" y="668622"/>
            <a:ext cx="3484988" cy="4198373"/>
          </a:xfrm>
          <a:prstGeom prst="snip2DiagRect">
            <a:avLst>
              <a:gd name="adj1" fmla="val 0"/>
              <a:gd name="adj2" fmla="val 10300"/>
            </a:avLst>
          </a:prstGeom>
          <a:ln w="38100">
            <a:solidFill>
              <a:schemeClr val="bg1"/>
            </a:solidFill>
          </a:ln>
          <a:effectLst>
            <a:innerShdw blurRad="114300">
              <a:prstClr val="black"/>
            </a:innerShdw>
          </a:effectLst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FBB32A6B-92AA-4208-9120-FFC166CE751C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27706" y="5352418"/>
            <a:ext cx="3861000" cy="900000"/>
          </a:xfrm>
          <a:solidFill>
            <a:schemeClr val="bg2"/>
          </a:solidFill>
          <a:effectLst>
            <a:innerShdw blurRad="114300">
              <a:prstClr val="black">
                <a:alpha val="34000"/>
              </a:prstClr>
            </a:innerShdw>
          </a:effectLst>
        </p:spPr>
        <p:txBody>
          <a:bodyPr anchor="ctr" anchorCtr="0"/>
          <a:lstStyle>
            <a:lvl1pPr marL="0" indent="0" algn="ctr">
              <a:buFont typeface="Arial" panose="020B0604020202020204" pitchFamily="34" charset="0"/>
              <a:buNone/>
              <a:defRPr sz="1350">
                <a:solidFill>
                  <a:schemeClr val="accent3"/>
                </a:solidFill>
              </a:defRPr>
            </a:lvl1pPr>
            <a:lvl2pPr marL="397764" indent="0" algn="ctr">
              <a:buFont typeface="Arial" panose="020B0604020202020204" pitchFamily="34" charset="0"/>
              <a:buNone/>
              <a:defRPr sz="1350">
                <a:solidFill>
                  <a:schemeClr val="accent3"/>
                </a:solidFill>
              </a:defRPr>
            </a:lvl2pPr>
            <a:lvl3pPr marL="740664" indent="0" algn="ctr">
              <a:buFont typeface="Arial" panose="020B0604020202020204" pitchFamily="34" charset="0"/>
              <a:buNone/>
              <a:defRPr sz="1200">
                <a:solidFill>
                  <a:schemeClr val="accent3"/>
                </a:solidFill>
              </a:defRPr>
            </a:lvl3pPr>
            <a:lvl4pPr marL="1083564" indent="0" algn="ctr">
              <a:buFont typeface="Arial" panose="020B0604020202020204" pitchFamily="34" charset="0"/>
              <a:buNone/>
              <a:defRPr sz="1200">
                <a:solidFill>
                  <a:schemeClr val="accent3"/>
                </a:solidFill>
              </a:defRPr>
            </a:lvl4pPr>
            <a:lvl5pPr marL="1426464" indent="0" algn="ctr">
              <a:buFont typeface="Arial" panose="020B0604020202020204" pitchFamily="34" charset="0"/>
              <a:buNone/>
              <a:defRPr sz="1050">
                <a:solidFill>
                  <a:schemeClr val="accent3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" name="L-Shape 19">
            <a:extLst>
              <a:ext uri="{FF2B5EF4-FFF2-40B4-BE49-F238E27FC236}">
                <a16:creationId xmlns:a16="http://schemas.microsoft.com/office/drawing/2014/main" id="{CC096F9F-3AD4-4FC8-823F-DBD962E2E1C6}"/>
              </a:ext>
            </a:extLst>
          </p:cNvPr>
          <p:cNvSpPr>
            <a:spLocks noChangeAspect="1"/>
          </p:cNvSpPr>
          <p:nvPr userDrawn="1"/>
        </p:nvSpPr>
        <p:spPr>
          <a:xfrm flipH="1" flipV="1">
            <a:off x="8265988" y="361523"/>
            <a:ext cx="469478" cy="614197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tx2"/>
          </a:solidFill>
          <a:ln w="28575">
            <a:solidFill>
              <a:schemeClr val="tx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>
              <a:solidFill>
                <a:schemeClr val="tx2"/>
              </a:solidFill>
            </a:endParaRPr>
          </a:p>
        </p:txBody>
      </p:sp>
      <p:sp>
        <p:nvSpPr>
          <p:cNvPr id="21" name="L-Shape 20">
            <a:extLst>
              <a:ext uri="{FF2B5EF4-FFF2-40B4-BE49-F238E27FC236}">
                <a16:creationId xmlns:a16="http://schemas.microsoft.com/office/drawing/2014/main" id="{9CFFEAD0-9992-49A8-A068-3357E08CD7C0}"/>
              </a:ext>
            </a:extLst>
          </p:cNvPr>
          <p:cNvSpPr>
            <a:spLocks noChangeAspect="1"/>
          </p:cNvSpPr>
          <p:nvPr userDrawn="1"/>
        </p:nvSpPr>
        <p:spPr>
          <a:xfrm>
            <a:off x="5149075" y="5819551"/>
            <a:ext cx="469478" cy="614197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tx2"/>
          </a:solidFill>
          <a:ln w="28575">
            <a:solidFill>
              <a:schemeClr val="tx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>
              <a:solidFill>
                <a:schemeClr val="tx2"/>
              </a:solidFill>
            </a:endParaRPr>
          </a:p>
        </p:txBody>
      </p: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D470145D-417E-4648-AB08-0A7974A629E0}"/>
              </a:ext>
            </a:extLst>
          </p:cNvPr>
          <p:cNvCxnSpPr/>
          <p:nvPr userDrawn="1"/>
        </p:nvCxnSpPr>
        <p:spPr>
          <a:xfrm>
            <a:off x="5338917" y="1789472"/>
            <a:ext cx="3213000" cy="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274404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-1" y="376"/>
            <a:ext cx="4676174" cy="6857624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: Diagonal Corners Snipped 10">
            <a:extLst>
              <a:ext uri="{FF2B5EF4-FFF2-40B4-BE49-F238E27FC236}">
                <a16:creationId xmlns:a16="http://schemas.microsoft.com/office/drawing/2014/main" id="{836AFDEB-3C72-49E0-9B45-DC9EFBA6587F}"/>
              </a:ext>
            </a:extLst>
          </p:cNvPr>
          <p:cNvSpPr/>
          <p:nvPr userDrawn="1"/>
        </p:nvSpPr>
        <p:spPr bwMode="white">
          <a:xfrm>
            <a:off x="380696" y="409286"/>
            <a:ext cx="3952537" cy="5945780"/>
          </a:xfrm>
          <a:prstGeom prst="snip2DiagRect">
            <a:avLst>
              <a:gd name="adj1" fmla="val 0"/>
              <a:gd name="adj2" fmla="val 10697"/>
            </a:avLst>
          </a:prstGeom>
          <a:solidFill>
            <a:schemeClr val="accent3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198082" y="477366"/>
            <a:ext cx="3483000" cy="1341602"/>
          </a:xfrm>
        </p:spPr>
        <p:txBody>
          <a:bodyPr anchor="ctr" anchorCtr="0">
            <a:normAutofit/>
          </a:bodyPr>
          <a:lstStyle>
            <a:lvl1pPr algn="ctr">
              <a:lnSpc>
                <a:spcPct val="84000"/>
              </a:lnSpc>
              <a:defRPr sz="3600" baseline="0">
                <a:solidFill>
                  <a:schemeClr val="tx2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198095" y="1966453"/>
            <a:ext cx="3483001" cy="4388615"/>
          </a:xfrm>
        </p:spPr>
        <p:txBody>
          <a:bodyPr/>
          <a:lstStyle>
            <a:lvl1pPr marL="214313" indent="-21431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350">
                <a:solidFill>
                  <a:schemeClr val="tx2"/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0693" y="6453386"/>
            <a:ext cx="903429" cy="40461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3B77EF04-6424-4B70-94D1-FC932CBBDD9B}" type="datetimeFigureOut">
              <a:rPr lang="en-US" noProof="0" smtClean="0"/>
              <a:pPr/>
              <a:t>9/24/2021</a:t>
            </a:fld>
            <a:endParaRPr lang="en-US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552974" y="6453386"/>
            <a:ext cx="1780256" cy="40461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noProof="0" dirty="0"/>
              <a:t>Add a footer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412357" y="6453386"/>
            <a:ext cx="119721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38049E5-7B53-4E85-8972-7D6C4BCE5BB9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4676173" y="-376"/>
            <a:ext cx="108000" cy="6876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L-Shape 11">
            <a:extLst>
              <a:ext uri="{FF2B5EF4-FFF2-40B4-BE49-F238E27FC236}">
                <a16:creationId xmlns:a16="http://schemas.microsoft.com/office/drawing/2014/main" id="{26A5AA85-E28D-4647-B000-742C83A8047D}"/>
              </a:ext>
            </a:extLst>
          </p:cNvPr>
          <p:cNvSpPr>
            <a:spLocks noChangeAspect="1"/>
          </p:cNvSpPr>
          <p:nvPr userDrawn="1"/>
        </p:nvSpPr>
        <p:spPr>
          <a:xfrm flipV="1">
            <a:off x="5134330" y="372098"/>
            <a:ext cx="469478" cy="614197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tx2"/>
          </a:solidFill>
          <a:ln w="28575">
            <a:solidFill>
              <a:schemeClr val="tx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>
              <a:solidFill>
                <a:schemeClr val="tx2"/>
              </a:solidFill>
            </a:endParaRPr>
          </a:p>
        </p:txBody>
      </p:sp>
      <p:sp>
        <p:nvSpPr>
          <p:cNvPr id="13" name="L-Shape 12">
            <a:extLst>
              <a:ext uri="{FF2B5EF4-FFF2-40B4-BE49-F238E27FC236}">
                <a16:creationId xmlns:a16="http://schemas.microsoft.com/office/drawing/2014/main" id="{C3CD9875-0A2E-4F4D-ACB7-87DD98EED9D0}"/>
              </a:ext>
            </a:extLst>
          </p:cNvPr>
          <p:cNvSpPr>
            <a:spLocks noChangeAspect="1"/>
          </p:cNvSpPr>
          <p:nvPr userDrawn="1"/>
        </p:nvSpPr>
        <p:spPr>
          <a:xfrm flipH="1">
            <a:off x="8293831" y="5819552"/>
            <a:ext cx="469478" cy="614197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tx2"/>
          </a:solidFill>
          <a:ln w="28575">
            <a:solidFill>
              <a:schemeClr val="tx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>
              <a:solidFill>
                <a:schemeClr val="tx2"/>
              </a:solidFill>
            </a:endParaRPr>
          </a:p>
        </p:txBody>
      </p:sp>
      <p:sp>
        <p:nvSpPr>
          <p:cNvPr id="19" name="Picture Placeholder 18">
            <a:extLst>
              <a:ext uri="{FF2B5EF4-FFF2-40B4-BE49-F238E27FC236}">
                <a16:creationId xmlns:a16="http://schemas.microsoft.com/office/drawing/2014/main" id="{D57F3340-8A42-40F0-BF5B-EEF6E3E88E6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604687" y="668622"/>
            <a:ext cx="3484988" cy="5383413"/>
          </a:xfrm>
          <a:custGeom>
            <a:avLst/>
            <a:gdLst>
              <a:gd name="connsiteX0" fmla="*/ 0 w 4646651"/>
              <a:gd name="connsiteY0" fmla="*/ 0 h 5383413"/>
              <a:gd name="connsiteX1" fmla="*/ 4168046 w 4646651"/>
              <a:gd name="connsiteY1" fmla="*/ 0 h 5383413"/>
              <a:gd name="connsiteX2" fmla="*/ 4646651 w 4646651"/>
              <a:gd name="connsiteY2" fmla="*/ 478605 h 5383413"/>
              <a:gd name="connsiteX3" fmla="*/ 4646651 w 4646651"/>
              <a:gd name="connsiteY3" fmla="*/ 5383413 h 5383413"/>
              <a:gd name="connsiteX4" fmla="*/ 478605 w 4646651"/>
              <a:gd name="connsiteY4" fmla="*/ 5383413 h 5383413"/>
              <a:gd name="connsiteX5" fmla="*/ 0 w 4646651"/>
              <a:gd name="connsiteY5" fmla="*/ 4904808 h 53834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646651" h="5383413">
                <a:moveTo>
                  <a:pt x="0" y="0"/>
                </a:moveTo>
                <a:lnTo>
                  <a:pt x="4168046" y="0"/>
                </a:lnTo>
                <a:lnTo>
                  <a:pt x="4646651" y="478605"/>
                </a:lnTo>
                <a:lnTo>
                  <a:pt x="4646651" y="5383413"/>
                </a:lnTo>
                <a:lnTo>
                  <a:pt x="478605" y="5383413"/>
                </a:lnTo>
                <a:lnTo>
                  <a:pt x="0" y="4904808"/>
                </a:lnTo>
                <a:close/>
              </a:path>
            </a:pathLst>
          </a:custGeom>
          <a:ln w="57150">
            <a:solidFill>
              <a:schemeClr val="bg1"/>
            </a:solidFill>
          </a:ln>
        </p:spPr>
        <p:txBody>
          <a:bodyPr wrap="square" anchor="ctr">
            <a:noAutofit/>
          </a:bodyPr>
          <a:lstStyle>
            <a:lvl1pPr marL="0" indent="0" algn="ctr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20" name="L-Shape 19">
            <a:extLst>
              <a:ext uri="{FF2B5EF4-FFF2-40B4-BE49-F238E27FC236}">
                <a16:creationId xmlns:a16="http://schemas.microsoft.com/office/drawing/2014/main" id="{CC096F9F-3AD4-4FC8-823F-DBD962E2E1C6}"/>
              </a:ext>
            </a:extLst>
          </p:cNvPr>
          <p:cNvSpPr>
            <a:spLocks noChangeAspect="1"/>
          </p:cNvSpPr>
          <p:nvPr userDrawn="1"/>
        </p:nvSpPr>
        <p:spPr>
          <a:xfrm flipH="1" flipV="1">
            <a:off x="8265988" y="361523"/>
            <a:ext cx="469478" cy="614197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tx2"/>
          </a:solidFill>
          <a:ln w="28575">
            <a:solidFill>
              <a:schemeClr val="tx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>
              <a:solidFill>
                <a:schemeClr val="tx2"/>
              </a:solidFill>
            </a:endParaRPr>
          </a:p>
        </p:txBody>
      </p:sp>
      <p:sp>
        <p:nvSpPr>
          <p:cNvPr id="21" name="L-Shape 20">
            <a:extLst>
              <a:ext uri="{FF2B5EF4-FFF2-40B4-BE49-F238E27FC236}">
                <a16:creationId xmlns:a16="http://schemas.microsoft.com/office/drawing/2014/main" id="{9CFFEAD0-9992-49A8-A068-3357E08CD7C0}"/>
              </a:ext>
            </a:extLst>
          </p:cNvPr>
          <p:cNvSpPr>
            <a:spLocks noChangeAspect="1"/>
          </p:cNvSpPr>
          <p:nvPr userDrawn="1"/>
        </p:nvSpPr>
        <p:spPr>
          <a:xfrm>
            <a:off x="5149075" y="5819551"/>
            <a:ext cx="469478" cy="614197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tx2"/>
          </a:solidFill>
          <a:ln w="28575">
            <a:solidFill>
              <a:schemeClr val="tx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>
              <a:solidFill>
                <a:schemeClr val="tx2"/>
              </a:solidFill>
            </a:endParaRPr>
          </a:p>
        </p:txBody>
      </p: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D470145D-417E-4648-AB08-0A7974A629E0}"/>
              </a:ext>
            </a:extLst>
          </p:cNvPr>
          <p:cNvCxnSpPr/>
          <p:nvPr userDrawn="1"/>
        </p:nvCxnSpPr>
        <p:spPr>
          <a:xfrm>
            <a:off x="5338917" y="1789472"/>
            <a:ext cx="3213000" cy="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343286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 bwMode="blackWhite">
      <p:bgPr>
        <a:gradFill flip="none" rotWithShape="1">
          <a:gsLst>
            <a:gs pos="0">
              <a:schemeClr val="bg2">
                <a:lumMod val="50000"/>
              </a:schemeClr>
            </a:gs>
            <a:gs pos="33000">
              <a:schemeClr val="bg2"/>
            </a:gs>
            <a:gs pos="66000">
              <a:schemeClr val="bg2">
                <a:lumMod val="75000"/>
              </a:schemeClr>
            </a:gs>
            <a:gs pos="97000">
              <a:schemeClr val="bg2">
                <a:lumMod val="50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73769" y="1301387"/>
            <a:ext cx="7209728" cy="2852737"/>
          </a:xfrm>
        </p:spPr>
        <p:txBody>
          <a:bodyPr anchor="b">
            <a:normAutofit/>
          </a:bodyPr>
          <a:lstStyle>
            <a:lvl1pPr algn="r">
              <a:defRPr sz="5400" cap="none" baseline="0">
                <a:solidFill>
                  <a:schemeClr val="tx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73769" y="4216328"/>
            <a:ext cx="7209728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54194" y="6453386"/>
            <a:ext cx="1216807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B77EF04-6424-4B70-94D1-FC932CBBDD9B}" type="datetimeFigureOut">
              <a:rPr lang="en-US" noProof="0" smtClean="0"/>
              <a:t>9/24/2021</a:t>
            </a:fld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38247" y="6453386"/>
            <a:ext cx="5267533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r>
              <a:rPr lang="en-US" noProof="0" dirty="0"/>
              <a:t>Add a footer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373012" y="6453386"/>
            <a:ext cx="119721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38049E5-7B53-4E85-8972-7D6C4BCE5BB9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9" name="L-Shape 8">
            <a:extLst>
              <a:ext uri="{FF2B5EF4-FFF2-40B4-BE49-F238E27FC236}">
                <a16:creationId xmlns:a16="http://schemas.microsoft.com/office/drawing/2014/main" id="{BF5B4C6D-2825-4690-8D32-39CBF5E0F7E6}"/>
              </a:ext>
            </a:extLst>
          </p:cNvPr>
          <p:cNvSpPr/>
          <p:nvPr userDrawn="1"/>
        </p:nvSpPr>
        <p:spPr>
          <a:xfrm rot="10800000" flipV="1">
            <a:off x="6399245" y="1820276"/>
            <a:ext cx="2079000" cy="4158497"/>
          </a:xfrm>
          <a:prstGeom prst="corner">
            <a:avLst>
              <a:gd name="adj1" fmla="val 7397"/>
              <a:gd name="adj2" fmla="val 7750"/>
            </a:avLst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/>
          </a:p>
        </p:txBody>
      </p:sp>
      <p:sp>
        <p:nvSpPr>
          <p:cNvPr id="8" name="L-Shape 7">
            <a:extLst>
              <a:ext uri="{FF2B5EF4-FFF2-40B4-BE49-F238E27FC236}">
                <a16:creationId xmlns:a16="http://schemas.microsoft.com/office/drawing/2014/main" id="{DFD43940-6D78-4E75-BDB6-8792768BB894}"/>
              </a:ext>
            </a:extLst>
          </p:cNvPr>
          <p:cNvSpPr/>
          <p:nvPr userDrawn="1"/>
        </p:nvSpPr>
        <p:spPr>
          <a:xfrm flipH="1">
            <a:off x="6214740" y="1685657"/>
            <a:ext cx="2364232" cy="4408489"/>
          </a:xfrm>
          <a:prstGeom prst="corner">
            <a:avLst>
              <a:gd name="adj1" fmla="val 5837"/>
              <a:gd name="adj2" fmla="val 6502"/>
            </a:avLst>
          </a:prstGeom>
          <a:solidFill>
            <a:srgbClr val="EFEDE3"/>
          </a:solidFill>
          <a:ln>
            <a:solidFill>
              <a:srgbClr val="EFEDE3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/>
          </a:p>
        </p:txBody>
      </p:sp>
    </p:spTree>
    <p:extLst>
      <p:ext uri="{BB962C8B-B14F-4D97-AF65-F5344CB8AC3E}">
        <p14:creationId xmlns:p14="http://schemas.microsoft.com/office/powerpoint/2010/main" val="223022654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>
            <a:normAutofit/>
          </a:bodyPr>
          <a:lstStyle>
            <a:lvl1pPr>
              <a:defRPr sz="3600">
                <a:solidFill>
                  <a:schemeClr val="tx2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8701" y="2286002"/>
            <a:ext cx="3335840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94054" y="2286002"/>
            <a:ext cx="3335840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7EF04-6424-4B70-94D1-FC932CBBDD9B}" type="datetimeFigureOut">
              <a:rPr lang="en-US" noProof="0" smtClean="0"/>
              <a:t>9/24/2021</a:t>
            </a:fld>
            <a:endParaRPr lang="en-US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Add a footer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049E5-7B53-4E85-8972-7D6C4BCE5BB9}" type="slidenum">
              <a:rPr lang="en-US" noProof="0" smtClean="0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5894144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blackGray"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Side bar">
            <a:extLst>
              <a:ext uri="{FF2B5EF4-FFF2-40B4-BE49-F238E27FC236}">
                <a16:creationId xmlns:a16="http://schemas.microsoft.com/office/drawing/2014/main" id="{FFA7AFEF-D97A-4A94-A884-7F95E91332B7}"/>
              </a:ext>
            </a:extLst>
          </p:cNvPr>
          <p:cNvSpPr/>
          <p:nvPr userDrawn="1"/>
        </p:nvSpPr>
        <p:spPr>
          <a:xfrm>
            <a:off x="466571" y="0"/>
            <a:ext cx="108000" cy="6876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8700" y="685800"/>
            <a:ext cx="72009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noProof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8700" y="2286000"/>
            <a:ext cx="7200900" cy="35814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42987" y="6453386"/>
            <a:ext cx="903429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baseline="0">
                <a:solidFill>
                  <a:schemeClr val="tx2"/>
                </a:solidFill>
              </a:defRPr>
            </a:lvl1pPr>
          </a:lstStyle>
          <a:p>
            <a:fld id="{3B77EF04-6424-4B70-94D1-FC932CBBDD9B}" type="datetimeFigureOut">
              <a:rPr lang="en-US" noProof="0" smtClean="0"/>
              <a:t>9/24/2021</a:t>
            </a:fld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170186" y="6453386"/>
            <a:ext cx="4710623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baseline="0">
                <a:solidFill>
                  <a:schemeClr val="tx2"/>
                </a:solidFill>
              </a:defRPr>
            </a:lvl1pPr>
          </a:lstStyle>
          <a:p>
            <a:r>
              <a:rPr lang="en-US" noProof="0" dirty="0"/>
              <a:t>Add a footer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04554" y="6453386"/>
            <a:ext cx="1197219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aseline="0">
                <a:solidFill>
                  <a:schemeClr val="tx2"/>
                </a:solidFill>
              </a:defRPr>
            </a:lvl1pPr>
          </a:lstStyle>
          <a:p>
            <a:fld id="{B38049E5-7B53-4E85-8972-7D6C4BCE5BB9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358571" y="376"/>
            <a:ext cx="1080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2401779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</p:sldLayoutIdLst>
  <p:txStyles>
    <p:titleStyle>
      <a:lvl1pPr algn="l" defTabSz="685800" rtl="0" eaLnBrk="1" latinLnBrk="0" hangingPunct="1">
        <a:lnSpc>
          <a:spcPct val="89000"/>
        </a:lnSpc>
        <a:spcBef>
          <a:spcPct val="0"/>
        </a:spcBef>
        <a:buNone/>
        <a:defRPr sz="33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57175" indent="-257175" algn="l" defTabSz="685800" rtl="0" eaLnBrk="1" latinLnBrk="0" hangingPunct="1">
        <a:lnSpc>
          <a:spcPct val="94000"/>
        </a:lnSpc>
        <a:spcBef>
          <a:spcPts val="750"/>
        </a:spcBef>
        <a:spcAft>
          <a:spcPts val="150"/>
        </a:spcAft>
        <a:buFont typeface="Arial" panose="020B0604020202020204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654939" indent="-257175" algn="l" defTabSz="685800" rtl="0" eaLnBrk="1" latinLnBrk="0" hangingPunct="1">
        <a:lnSpc>
          <a:spcPct val="94000"/>
        </a:lnSpc>
        <a:spcBef>
          <a:spcPts val="375"/>
        </a:spcBef>
        <a:spcAft>
          <a:spcPts val="150"/>
        </a:spcAft>
        <a:buFont typeface="Arial" panose="020B0604020202020204" pitchFamily="34" charset="0"/>
        <a:buChar char="•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997839" indent="-257175" algn="l" defTabSz="685800" rtl="0" eaLnBrk="1" latinLnBrk="0" hangingPunct="1">
        <a:lnSpc>
          <a:spcPct val="94000"/>
        </a:lnSpc>
        <a:spcBef>
          <a:spcPts val="375"/>
        </a:spcBef>
        <a:spcAft>
          <a:spcPts val="150"/>
        </a:spcAft>
        <a:buFont typeface="Arial" panose="020B0604020202020204" pitchFamily="34" charset="0"/>
        <a:buChar char="•"/>
        <a:defRPr sz="15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340739" indent="-257175" algn="l" defTabSz="685800" rtl="0" eaLnBrk="1" latinLnBrk="0" hangingPunct="1">
        <a:lnSpc>
          <a:spcPct val="94000"/>
        </a:lnSpc>
        <a:spcBef>
          <a:spcPts val="375"/>
        </a:spcBef>
        <a:spcAft>
          <a:spcPts val="150"/>
        </a:spcAft>
        <a:buFont typeface="Arial" panose="020B0604020202020204" pitchFamily="34" charset="0"/>
        <a:buChar char="•"/>
        <a:defRPr sz="15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1640777" indent="-214313" algn="l" defTabSz="685800" rtl="0" eaLnBrk="1" latinLnBrk="0" hangingPunct="1">
        <a:lnSpc>
          <a:spcPct val="94000"/>
        </a:lnSpc>
        <a:spcBef>
          <a:spcPts val="375"/>
        </a:spcBef>
        <a:spcAft>
          <a:spcPts val="150"/>
        </a:spcAft>
        <a:buFont typeface="Arial" panose="020B0604020202020204" pitchFamily="34" charset="0"/>
        <a:buChar char="•"/>
        <a:defRPr sz="135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057400" indent="-288036" algn="l" defTabSz="685800" rtl="0" eaLnBrk="1" latinLnBrk="0" hangingPunct="1">
        <a:lnSpc>
          <a:spcPct val="94000"/>
        </a:lnSpc>
        <a:spcBef>
          <a:spcPts val="375"/>
        </a:spcBef>
        <a:spcAft>
          <a:spcPts val="150"/>
        </a:spcAft>
        <a:buFont typeface="Franklin Gothic Book" panose="020B0503020102020204" pitchFamily="34" charset="0"/>
        <a:buChar char="–"/>
        <a:defRPr sz="12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2400300" indent="-288036" algn="l" defTabSz="685800" rtl="0" eaLnBrk="1" latinLnBrk="0" hangingPunct="1">
        <a:lnSpc>
          <a:spcPct val="94000"/>
        </a:lnSpc>
        <a:spcBef>
          <a:spcPts val="375"/>
        </a:spcBef>
        <a:spcAft>
          <a:spcPts val="150"/>
        </a:spcAft>
        <a:buFont typeface="Franklin Gothic Book" panose="020B0503020102020204" pitchFamily="34" charset="0"/>
        <a:buChar char="■"/>
        <a:defRPr sz="105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743200" indent="-288036" algn="l" defTabSz="685800" rtl="0" eaLnBrk="1" latinLnBrk="0" hangingPunct="1">
        <a:lnSpc>
          <a:spcPct val="94000"/>
        </a:lnSpc>
        <a:spcBef>
          <a:spcPts val="375"/>
        </a:spcBef>
        <a:spcAft>
          <a:spcPts val="150"/>
        </a:spcAft>
        <a:buFont typeface="Franklin Gothic Book" panose="020B0503020102020204" pitchFamily="34" charset="0"/>
        <a:buChar char="–"/>
        <a:defRPr sz="105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086100" indent="-288036" algn="l" defTabSz="685800" rtl="0" eaLnBrk="1" latinLnBrk="0" hangingPunct="1">
        <a:lnSpc>
          <a:spcPct val="94000"/>
        </a:lnSpc>
        <a:spcBef>
          <a:spcPts val="375"/>
        </a:spcBef>
        <a:spcAft>
          <a:spcPts val="150"/>
        </a:spcAft>
        <a:buFont typeface="Franklin Gothic Book" panose="020B0503020102020204" pitchFamily="34" charset="0"/>
        <a:buChar char="■"/>
        <a:defRPr sz="105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123">
          <p15:clr>
            <a:srgbClr val="F26B43"/>
          </p15:clr>
        </p15:guide>
        <p15:guide id="10" pos="17">
          <p15:clr>
            <a:srgbClr val="F26B43"/>
          </p15:clr>
        </p15:guide>
        <p15:guide id="11" pos="16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1889FE-7B85-40C7-8441-909223A9B38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48485" y="1130246"/>
            <a:ext cx="7128364" cy="3050579"/>
          </a:xfrm>
        </p:spPr>
        <p:txBody>
          <a:bodyPr>
            <a:spAutoFit/>
          </a:bodyPr>
          <a:lstStyle/>
          <a:p>
            <a:r>
              <a:rPr lang="en-US" sz="5400" dirty="0"/>
              <a:t>Lesson 16:</a:t>
            </a:r>
            <a:br>
              <a:rPr lang="en-US" sz="5400" dirty="0"/>
            </a:br>
            <a:r>
              <a:rPr lang="en-US" sz="5400" dirty="0"/>
              <a:t>The Lost Sheep, Lost Coin and The Lost Son </a:t>
            </a:r>
            <a:br>
              <a:rPr lang="en-US" sz="5400" dirty="0"/>
            </a:br>
            <a:r>
              <a:rPr lang="en-US" sz="5400" dirty="0"/>
              <a:t>and The Elder Brother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87DC842-2DF4-46F3-AEC5-E38386DA688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17334" y="4647264"/>
            <a:ext cx="7390666" cy="960840"/>
          </a:xfrm>
        </p:spPr>
        <p:txBody>
          <a:bodyPr wrap="square">
            <a:spAutoFit/>
          </a:bodyPr>
          <a:lstStyle/>
          <a:p>
            <a:r>
              <a:rPr lang="en-US" sz="3200" dirty="0"/>
              <a:t>Luke 15:1-32</a:t>
            </a:r>
          </a:p>
          <a:p>
            <a:r>
              <a:rPr lang="en-US" sz="2000" dirty="0"/>
              <a:t>September 22, 2021</a:t>
            </a:r>
          </a:p>
        </p:txBody>
      </p:sp>
    </p:spTree>
    <p:extLst>
      <p:ext uri="{BB962C8B-B14F-4D97-AF65-F5344CB8AC3E}">
        <p14:creationId xmlns:p14="http://schemas.microsoft.com/office/powerpoint/2010/main" val="39759215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1975" y="685800"/>
            <a:ext cx="8105775" cy="653512"/>
          </a:xfrm>
        </p:spPr>
        <p:txBody>
          <a:bodyPr>
            <a:spAutoFit/>
          </a:bodyPr>
          <a:lstStyle/>
          <a:p>
            <a:pPr marL="0" marR="0" lvl="0" indent="0" algn="ctr" defTabSz="685800" rtl="0" eaLnBrk="1" fontAlgn="auto" latinLnBrk="0" hangingPunct="1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>
                <a:solidFill>
                  <a:schemeClr val="tx1"/>
                </a:solidFill>
              </a:rPr>
              <a:t>The Sin Of Bitterness – Luke 15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7224" y="1774824"/>
            <a:ext cx="8105775" cy="3993978"/>
          </a:xfrm>
        </p:spPr>
        <p:txBody>
          <a:bodyPr>
            <a:spAutoFit/>
          </a:bodyPr>
          <a:lstStyle/>
          <a:p>
            <a:pPr marL="0" indent="0">
              <a:buNone/>
            </a:pPr>
            <a:r>
              <a:rPr lang="en-US" sz="4000" dirty="0">
                <a:solidFill>
                  <a:schemeClr val="tx1"/>
                </a:solidFill>
              </a:rPr>
              <a:t>Shimei </a:t>
            </a:r>
            <a:r>
              <a:rPr kumimoji="0" lang="en-US" sz="2800" b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+mn-ea"/>
                <a:cs typeface="+mn-cs"/>
              </a:rPr>
              <a:t>2 Samuel 16:5-13 </a:t>
            </a:r>
            <a:br>
              <a:rPr kumimoji="0" lang="en-US" sz="2800" b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+mn-ea"/>
                <a:cs typeface="+mn-cs"/>
              </a:rPr>
            </a:br>
            <a:r>
              <a:rPr kumimoji="0" lang="en-US" sz="2800" b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+mj-ea"/>
                <a:cs typeface="+mj-cs"/>
              </a:rPr>
              <a:t>Bitterness Defined:</a:t>
            </a:r>
            <a:endParaRPr lang="en-US" sz="1400" dirty="0">
              <a:solidFill>
                <a:schemeClr val="tx1"/>
              </a:solidFill>
            </a:endParaRPr>
          </a:p>
          <a:p>
            <a:r>
              <a:rPr lang="en-US" sz="2400" baseline="0" dirty="0">
                <a:solidFill>
                  <a:schemeClr val="tx1"/>
                </a:solidFill>
              </a:rPr>
              <a:t>“Resentment, refusing reconciliation (to have bitter resentment or hatred toward someone else – ‘to be embittered, to have bitter hate.’”</a:t>
            </a:r>
            <a:br>
              <a:rPr lang="en-US" sz="2400" baseline="0" dirty="0">
                <a:solidFill>
                  <a:schemeClr val="tx1"/>
                </a:solidFill>
              </a:rPr>
            </a:br>
            <a:r>
              <a:rPr lang="en-US" baseline="0" dirty="0">
                <a:solidFill>
                  <a:schemeClr val="tx1"/>
                </a:solidFill>
              </a:rPr>
              <a:t>(from Greek-English Lexicon Based on Semantic Domain)</a:t>
            </a:r>
            <a:endParaRPr lang="en-US" dirty="0">
              <a:solidFill>
                <a:schemeClr val="tx1"/>
              </a:solidFill>
            </a:endParaRPr>
          </a:p>
          <a:p>
            <a:r>
              <a:rPr lang="en-US" sz="2400" dirty="0">
                <a:solidFill>
                  <a:schemeClr val="tx1"/>
                </a:solidFill>
              </a:rPr>
              <a:t>“Bitterness </a:t>
            </a:r>
            <a:r>
              <a:rPr lang="en-US" sz="2400" i="1" dirty="0">
                <a:solidFill>
                  <a:schemeClr val="tx1"/>
                </a:solidFill>
              </a:rPr>
              <a:t>(</a:t>
            </a:r>
            <a:r>
              <a:rPr lang="en-US" sz="2400" i="1" dirty="0" err="1">
                <a:solidFill>
                  <a:schemeClr val="tx1"/>
                </a:solidFill>
              </a:rPr>
              <a:t>pikria</a:t>
            </a:r>
            <a:r>
              <a:rPr lang="en-US" sz="2400" i="1" dirty="0">
                <a:solidFill>
                  <a:schemeClr val="tx1"/>
                </a:solidFill>
              </a:rPr>
              <a:t>)</a:t>
            </a:r>
            <a:r>
              <a:rPr lang="en-US" sz="2400" dirty="0">
                <a:solidFill>
                  <a:schemeClr val="tx1"/>
                </a:solidFill>
              </a:rPr>
              <a:t> is a spirit of resentment. It refuses reconciliation and will do nothing to initiate a restoration of good relationships.”</a:t>
            </a:r>
            <a:br>
              <a:rPr lang="en-US" sz="2400" dirty="0">
                <a:solidFill>
                  <a:schemeClr val="tx1"/>
                </a:solidFill>
              </a:rPr>
            </a:br>
            <a:r>
              <a:rPr lang="en-US" dirty="0">
                <a:solidFill>
                  <a:schemeClr val="tx1"/>
                </a:solidFill>
              </a:rPr>
              <a:t>(C.G. Caldwell, </a:t>
            </a:r>
            <a:r>
              <a:rPr lang="en-US" i="1" dirty="0">
                <a:solidFill>
                  <a:schemeClr val="tx1"/>
                </a:solidFill>
              </a:rPr>
              <a:t>Ephesians</a:t>
            </a:r>
            <a:r>
              <a:rPr lang="en-US" dirty="0">
                <a:solidFill>
                  <a:schemeClr val="tx1"/>
                </a:solidFill>
              </a:rPr>
              <a:t>, Truth Commentaries, page 232)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6420" y="96173"/>
            <a:ext cx="7200900" cy="1078500"/>
          </a:xfrm>
        </p:spPr>
        <p:txBody>
          <a:bodyPr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Bitterness –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>
                <a:solidFill>
                  <a:schemeClr val="tx1"/>
                </a:solidFill>
              </a:rPr>
              <a:t>Generally Does Not Exist Alone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3305" y="1411552"/>
            <a:ext cx="3834335" cy="2328586"/>
          </a:xfrm>
        </p:spPr>
        <p:txBody>
          <a:bodyPr>
            <a:spAutoFit/>
          </a:bodyPr>
          <a:lstStyle/>
          <a:p>
            <a:r>
              <a:rPr lang="en-US" sz="3200" dirty="0">
                <a:solidFill>
                  <a:schemeClr val="tx1"/>
                </a:solidFill>
              </a:rPr>
              <a:t>Selfishness</a:t>
            </a:r>
          </a:p>
          <a:p>
            <a:r>
              <a:rPr lang="en-US" sz="3200" dirty="0">
                <a:solidFill>
                  <a:schemeClr val="tx1"/>
                </a:solidFill>
              </a:rPr>
              <a:t>Jealousy</a:t>
            </a:r>
          </a:p>
          <a:p>
            <a:r>
              <a:rPr lang="en-US" sz="3200" dirty="0">
                <a:solidFill>
                  <a:schemeClr val="tx1"/>
                </a:solidFill>
              </a:rPr>
              <a:t>Anger</a:t>
            </a:r>
          </a:p>
          <a:p>
            <a:r>
              <a:rPr lang="en-US" sz="3200" dirty="0">
                <a:solidFill>
                  <a:schemeClr val="tx1"/>
                </a:solidFill>
              </a:rPr>
              <a:t>Murder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47640" y="1235586"/>
            <a:ext cx="4796360" cy="3006313"/>
          </a:xfrm>
        </p:spPr>
        <p:txBody>
          <a:bodyPr>
            <a:spAutoFit/>
          </a:bodyPr>
          <a:lstStyle/>
          <a:p>
            <a:pPr>
              <a:buNone/>
            </a:pPr>
            <a:r>
              <a:rPr lang="en-US" sz="3200" dirty="0">
                <a:solidFill>
                  <a:schemeClr val="tx1"/>
                </a:solidFill>
              </a:rPr>
              <a:t>Examples:</a:t>
            </a:r>
          </a:p>
          <a:p>
            <a:r>
              <a:rPr lang="en-US" sz="3200" dirty="0">
                <a:solidFill>
                  <a:schemeClr val="tx1"/>
                </a:solidFill>
              </a:rPr>
              <a:t>Simon – Acts 8</a:t>
            </a:r>
          </a:p>
          <a:p>
            <a:r>
              <a:rPr lang="en-US" sz="3200" dirty="0">
                <a:solidFill>
                  <a:schemeClr val="tx1"/>
                </a:solidFill>
              </a:rPr>
              <a:t>Cain – Genesis 4</a:t>
            </a:r>
          </a:p>
          <a:p>
            <a:r>
              <a:rPr lang="en-US" sz="3200" dirty="0">
                <a:solidFill>
                  <a:schemeClr val="tx1"/>
                </a:solidFill>
              </a:rPr>
              <a:t>Naaman – 2 Kings 5</a:t>
            </a:r>
          </a:p>
          <a:p>
            <a:r>
              <a:rPr lang="en-US" sz="3200" dirty="0">
                <a:solidFill>
                  <a:schemeClr val="tx1"/>
                </a:solidFill>
              </a:rPr>
              <a:t>Elder Brother – Luke 15</a:t>
            </a:r>
          </a:p>
        </p:txBody>
      </p:sp>
      <p:sp>
        <p:nvSpPr>
          <p:cNvPr id="5" name="Right Brace 4"/>
          <p:cNvSpPr/>
          <p:nvPr/>
        </p:nvSpPr>
        <p:spPr>
          <a:xfrm>
            <a:off x="3124200" y="1524000"/>
            <a:ext cx="609600" cy="2143027"/>
          </a:xfrm>
          <a:prstGeom prst="rightBrac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0" y="4241899"/>
            <a:ext cx="9144000" cy="2616101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ea typeface="+mn-ea"/>
                <a:cs typeface="+mn-cs"/>
              </a:rPr>
              <a:t>Simon in Acts 8. </a:t>
            </a:r>
            <a:r>
              <a:rPr kumimoji="0" lang="en-US" sz="2400" i="1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ea typeface="+mn-ea"/>
                <a:cs typeface="+mn-cs"/>
              </a:rPr>
              <a:t>“</a:t>
            </a:r>
            <a:r>
              <a:rPr kumimoji="0" lang="en-US" sz="2400" b="1" i="1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ea typeface="+mn-ea"/>
                <a:cs typeface="+mn-cs"/>
              </a:rPr>
              <a:t>the gall of bitterness</a:t>
            </a:r>
            <a:r>
              <a:rPr kumimoji="0" lang="en-US" sz="2400" i="1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ea typeface="+mn-ea"/>
                <a:cs typeface="+mn-cs"/>
              </a:rPr>
              <a:t>.”</a:t>
            </a:r>
            <a:endParaRPr kumimoji="0" lang="en-US" sz="2000" i="1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ea typeface="+mn-ea"/>
                <a:cs typeface="+mn-cs"/>
              </a:rPr>
              <a:t>	 “</a:t>
            </a:r>
            <a:r>
              <a:rPr kumimoji="0" lang="en-US" sz="200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ea typeface="+mn-ea"/>
                <a:cs typeface="+mn-cs"/>
              </a:rPr>
              <a:t>The word </a:t>
            </a:r>
            <a:r>
              <a:rPr kumimoji="0" lang="en-US" sz="2000" b="1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ea typeface="+mn-ea"/>
                <a:cs typeface="+mn-cs"/>
              </a:rPr>
              <a:t>gall</a:t>
            </a:r>
            <a:r>
              <a:rPr kumimoji="0" lang="en-US" sz="200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ea typeface="+mn-ea"/>
                <a:cs typeface="+mn-cs"/>
              </a:rPr>
              <a:t> </a:t>
            </a:r>
            <a:r>
              <a:rPr kumimoji="0" lang="en-US" sz="2000" i="1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ea typeface="+mn-ea"/>
                <a:cs typeface="+mn-cs"/>
              </a:rPr>
              <a:t>(</a:t>
            </a:r>
            <a:r>
              <a:rPr kumimoji="0" lang="en-US" sz="2000" i="1" u="none" strike="noStrike" kern="120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Arial"/>
                <a:ea typeface="+mn-ea"/>
                <a:cs typeface="+mn-cs"/>
              </a:rPr>
              <a:t>cholē</a:t>
            </a:r>
            <a:r>
              <a:rPr kumimoji="0" lang="en-US" sz="2000" i="1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ea typeface="+mn-ea"/>
                <a:cs typeface="+mn-cs"/>
              </a:rPr>
              <a:t>)</a:t>
            </a:r>
            <a:r>
              <a:rPr kumimoji="0" lang="en-US" sz="200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ea typeface="+mn-ea"/>
                <a:cs typeface="+mn-cs"/>
              </a:rPr>
              <a:t> was used to denote the bile (a fluid secreted by the liver) and sometimes other bitter things. </a:t>
            </a:r>
            <a:r>
              <a:rPr kumimoji="0" lang="en-US" sz="2000" b="1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ea typeface="+mn-ea"/>
                <a:cs typeface="+mn-cs"/>
              </a:rPr>
              <a:t>Gall of bitterness</a:t>
            </a:r>
            <a:r>
              <a:rPr kumimoji="0" lang="en-US" sz="200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ea typeface="+mn-ea"/>
                <a:cs typeface="+mn-cs"/>
              </a:rPr>
              <a:t> – that is, gall characterized by bitterness, bitter gall – was an expression used to mean “extreme wickedness” (Thayer 509). Simon was also </a:t>
            </a:r>
            <a:r>
              <a:rPr kumimoji="0" lang="en-US" sz="2000" b="1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ea typeface="+mn-ea"/>
                <a:cs typeface="+mn-cs"/>
              </a:rPr>
              <a:t>in the bond of iniquity</a:t>
            </a:r>
            <a:r>
              <a:rPr kumimoji="0" lang="en-US" sz="200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ea typeface="+mn-ea"/>
                <a:cs typeface="+mn-cs"/>
              </a:rPr>
              <a:t> – that is, in the bondage of sin. Though Simon had once been forgiven of his sins, he was once again a servant of sin. Thus he would remain until he repented and prayed for forgiveness.” </a:t>
            </a:r>
            <a:r>
              <a:rPr kumimoji="0" lang="en-US" sz="160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ea typeface="+mn-ea"/>
                <a:cs typeface="+mn-cs"/>
              </a:rPr>
              <a:t>(Johnny Stringer, </a:t>
            </a:r>
            <a:r>
              <a:rPr kumimoji="0" lang="en-US" sz="1600" i="1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ea typeface="+mn-ea"/>
                <a:cs typeface="+mn-cs"/>
              </a:rPr>
              <a:t>Acts</a:t>
            </a:r>
            <a:r>
              <a:rPr kumimoji="0" lang="en-US" sz="160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ea typeface="+mn-ea"/>
                <a:cs typeface="+mn-cs"/>
              </a:rPr>
              <a:t>,</a:t>
            </a:r>
            <a:r>
              <a:rPr kumimoji="0" lang="en-US" sz="1600" u="none" strike="noStrike" kern="1200" cap="none" spc="0" normalizeH="0" noProof="0" dirty="0">
                <a:ln>
                  <a:noFill/>
                </a:ln>
                <a:effectLst/>
                <a:uLnTx/>
                <a:uFillTx/>
                <a:latin typeface="Arial"/>
                <a:ea typeface="+mn-ea"/>
                <a:cs typeface="+mn-cs"/>
              </a:rPr>
              <a:t> </a:t>
            </a:r>
            <a:r>
              <a:rPr kumimoji="0" lang="en-US" sz="160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ea typeface="+mn-ea"/>
                <a:cs typeface="+mn-cs"/>
              </a:rPr>
              <a:t>Truth Commentaries, page 177.)</a:t>
            </a:r>
            <a:endParaRPr kumimoji="0" lang="en-US" sz="200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  <p:bldP spid="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8700" y="685800"/>
            <a:ext cx="7200900" cy="585417"/>
          </a:xfrm>
        </p:spPr>
        <p:txBody>
          <a:bodyPr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Causes Of Bitterness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8174" y="1727200"/>
            <a:ext cx="8324851" cy="3691780"/>
          </a:xfrm>
        </p:spPr>
        <p:txBody>
          <a:bodyPr>
            <a:spAutoFit/>
          </a:bodyPr>
          <a:lstStyle/>
          <a:p>
            <a:r>
              <a:rPr lang="en-US" sz="2800" b="1" dirty="0">
                <a:solidFill>
                  <a:schemeClr val="tx1"/>
                </a:solidFill>
              </a:rPr>
              <a:t>Feeling of entitlement.</a:t>
            </a:r>
          </a:p>
          <a:p>
            <a:pPr lvl="1"/>
            <a:r>
              <a:rPr lang="en-US" sz="2800" i="0" dirty="0">
                <a:solidFill>
                  <a:schemeClr val="tx1"/>
                </a:solidFill>
              </a:rPr>
              <a:t>Not everyone gets his way. cf. James 3:13-16</a:t>
            </a:r>
          </a:p>
          <a:p>
            <a:pPr lvl="1"/>
            <a:r>
              <a:rPr lang="en-US" sz="2800" i="0" dirty="0">
                <a:solidFill>
                  <a:schemeClr val="tx1"/>
                </a:solidFill>
              </a:rPr>
              <a:t>Results in </a:t>
            </a:r>
            <a:r>
              <a:rPr lang="en-US" sz="2800" dirty="0">
                <a:solidFill>
                  <a:schemeClr val="tx1"/>
                </a:solidFill>
              </a:rPr>
              <a:t>“Confusion and every vile (evil) deed.”</a:t>
            </a:r>
          </a:p>
          <a:p>
            <a:pPr lvl="1"/>
            <a:r>
              <a:rPr lang="en-US" sz="2800" i="0" dirty="0">
                <a:solidFill>
                  <a:schemeClr val="tx1"/>
                </a:solidFill>
              </a:rPr>
              <a:t>Real or imagined offence.</a:t>
            </a:r>
          </a:p>
          <a:p>
            <a:r>
              <a:rPr lang="en-US" sz="2800" b="1" dirty="0">
                <a:solidFill>
                  <a:schemeClr val="tx1"/>
                </a:solidFill>
              </a:rPr>
              <a:t>Feeling of superiority. </a:t>
            </a:r>
            <a:r>
              <a:rPr lang="en-US" sz="2800" dirty="0">
                <a:solidFill>
                  <a:schemeClr val="tx1"/>
                </a:solidFill>
              </a:rPr>
              <a:t>The problems that it causes in churches and relations between brethren in general are many. (cf. Galatians 5:15)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94FB7A9-8627-4495-B4B1-0BD840AB1C21}"/>
              </a:ext>
            </a:extLst>
          </p:cNvPr>
          <p:cNvSpPr txBox="1"/>
          <p:nvPr/>
        </p:nvSpPr>
        <p:spPr>
          <a:xfrm>
            <a:off x="638174" y="5802868"/>
            <a:ext cx="832485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ea typeface="+mn-ea"/>
                <a:cs typeface="+mn-cs"/>
              </a:rPr>
              <a:t>How was this true of the </a:t>
            </a:r>
            <a:r>
              <a:rPr kumimoji="0" lang="en-US" sz="24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ea typeface="+mn-ea"/>
                <a:cs typeface="+mn-cs"/>
              </a:rPr>
              <a:t>“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ea typeface="+mn-ea"/>
                <a:cs typeface="+mn-cs"/>
              </a:rPr>
              <a:t>elder brother</a:t>
            </a:r>
            <a:r>
              <a:rPr kumimoji="0" lang="en-US" sz="24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ea typeface="+mn-ea"/>
                <a:cs typeface="+mn-cs"/>
              </a:rPr>
              <a:t>” 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ea typeface="+mn-ea"/>
                <a:cs typeface="+mn-cs"/>
              </a:rPr>
              <a:t>and the Pharisees and Scribes?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8700" y="685800"/>
            <a:ext cx="7200900" cy="585417"/>
          </a:xfrm>
        </p:spPr>
        <p:txBody>
          <a:bodyPr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The Bitterness of Shimei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66750" y="1412875"/>
            <a:ext cx="8096250" cy="3797300"/>
          </a:xfrm>
        </p:spPr>
        <p:txBody>
          <a:bodyPr>
            <a:spAutoFit/>
          </a:bodyPr>
          <a:lstStyle/>
          <a:p>
            <a:pPr>
              <a:buNone/>
            </a:pPr>
            <a:r>
              <a:rPr lang="en-US" sz="2800" b="1" dirty="0">
                <a:solidFill>
                  <a:schemeClr val="tx1"/>
                </a:solidFill>
              </a:rPr>
              <a:t>Based on false premises</a:t>
            </a:r>
            <a:r>
              <a:rPr lang="en-US" sz="2800" dirty="0">
                <a:solidFill>
                  <a:schemeClr val="tx1"/>
                </a:solidFill>
              </a:rPr>
              <a:t>. 2 Samuel 16:7-8</a:t>
            </a:r>
          </a:p>
          <a:p>
            <a:pPr lvl="1"/>
            <a:r>
              <a:rPr lang="en-US" sz="2800" i="0" dirty="0">
                <a:solidFill>
                  <a:schemeClr val="tx1"/>
                </a:solidFill>
              </a:rPr>
              <a:t>David was bearing his guilt.</a:t>
            </a:r>
            <a:br>
              <a:rPr lang="en-US" sz="2800" i="0" dirty="0">
                <a:solidFill>
                  <a:schemeClr val="tx1"/>
                </a:solidFill>
              </a:rPr>
            </a:br>
            <a:r>
              <a:rPr lang="en-US" sz="2800" i="0" dirty="0">
                <a:solidFill>
                  <a:schemeClr val="tx1"/>
                </a:solidFill>
              </a:rPr>
              <a:t>cf. Matthew 27:25; Acts 5:28</a:t>
            </a:r>
          </a:p>
          <a:p>
            <a:pPr lvl="1"/>
            <a:r>
              <a:rPr lang="en-US" sz="2800" i="0" dirty="0">
                <a:solidFill>
                  <a:schemeClr val="tx1"/>
                </a:solidFill>
              </a:rPr>
              <a:t>David had nothing to do with Saul’s death. 1 Samuel 24:1-22; 26:1-25; </a:t>
            </a:r>
            <a:br>
              <a:rPr lang="en-US" sz="2800" i="0" dirty="0">
                <a:solidFill>
                  <a:schemeClr val="tx1"/>
                </a:solidFill>
              </a:rPr>
            </a:br>
            <a:r>
              <a:rPr lang="en-US" sz="2800" i="0" dirty="0">
                <a:solidFill>
                  <a:schemeClr val="tx1"/>
                </a:solidFill>
              </a:rPr>
              <a:t>2 Samuel 4:1-12; 9:1-13</a:t>
            </a:r>
          </a:p>
          <a:p>
            <a:r>
              <a:rPr lang="en-US" sz="2800" b="1" dirty="0">
                <a:solidFill>
                  <a:schemeClr val="tx1"/>
                </a:solidFill>
              </a:rPr>
              <a:t>True today</a:t>
            </a:r>
            <a:r>
              <a:rPr lang="en-US" sz="2800" dirty="0">
                <a:solidFill>
                  <a:schemeClr val="tx1"/>
                </a:solidFill>
              </a:rPr>
              <a:t>. cf. Matthew 18:21-35</a:t>
            </a:r>
          </a:p>
          <a:p>
            <a:r>
              <a:rPr lang="en-US" sz="2800" b="1" dirty="0">
                <a:solidFill>
                  <a:schemeClr val="tx1"/>
                </a:solidFill>
              </a:rPr>
              <a:t>Bitterness is sinful</a:t>
            </a:r>
            <a:r>
              <a:rPr lang="en-US" sz="2800" dirty="0">
                <a:solidFill>
                  <a:schemeClr val="tx1"/>
                </a:solidFill>
              </a:rPr>
              <a:t>. Ephesians 4:31-32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42B6CB3-BD73-4D12-AA89-B7FD11695329}"/>
              </a:ext>
            </a:extLst>
          </p:cNvPr>
          <p:cNvSpPr txBox="1"/>
          <p:nvPr/>
        </p:nvSpPr>
        <p:spPr>
          <a:xfrm>
            <a:off x="638174" y="5802868"/>
            <a:ext cx="832485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ea typeface="+mn-ea"/>
                <a:cs typeface="+mn-cs"/>
              </a:rPr>
              <a:t>How was this true of the</a:t>
            </a:r>
            <a:r>
              <a:rPr kumimoji="0" lang="en-US" sz="24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ea typeface="+mn-ea"/>
                <a:cs typeface="+mn-cs"/>
              </a:rPr>
              <a:t> “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ea typeface="+mn-ea"/>
                <a:cs typeface="+mn-cs"/>
              </a:rPr>
              <a:t>elder brother</a:t>
            </a:r>
            <a:r>
              <a:rPr kumimoji="0" lang="en-US" sz="24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ea typeface="+mn-ea"/>
                <a:cs typeface="+mn-cs"/>
              </a:rPr>
              <a:t>” 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ea typeface="+mn-ea"/>
                <a:cs typeface="+mn-cs"/>
              </a:rPr>
              <a:t>and the Pharisees and Scribes?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8700" y="685800"/>
            <a:ext cx="7200900" cy="585417"/>
          </a:xfrm>
        </p:spPr>
        <p:txBody>
          <a:bodyPr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The Bitterness of Shimei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771524" y="1412875"/>
            <a:ext cx="7991475" cy="4349750"/>
          </a:xfrm>
        </p:spPr>
        <p:txBody>
          <a:bodyPr>
            <a:spAutoFit/>
          </a:bodyPr>
          <a:lstStyle/>
          <a:p>
            <a:pPr>
              <a:buNone/>
            </a:pPr>
            <a:r>
              <a:rPr lang="en-US" sz="2800" b="1" dirty="0">
                <a:solidFill>
                  <a:schemeClr val="tx1"/>
                </a:solidFill>
              </a:rPr>
              <a:t>Nurtured for years!</a:t>
            </a:r>
          </a:p>
          <a:p>
            <a:pPr>
              <a:buNone/>
            </a:pPr>
            <a:r>
              <a:rPr lang="en-US" sz="2800" b="1" dirty="0">
                <a:solidFill>
                  <a:schemeClr val="tx1"/>
                </a:solidFill>
              </a:rPr>
              <a:t>(Saul had been dead for about 20 years.)</a:t>
            </a:r>
          </a:p>
          <a:p>
            <a:r>
              <a:rPr lang="en-US" sz="2800" dirty="0">
                <a:solidFill>
                  <a:schemeClr val="tx1"/>
                </a:solidFill>
              </a:rPr>
              <a:t>Bitter words arise from bitter hearts!</a:t>
            </a:r>
            <a:br>
              <a:rPr lang="en-US" sz="2800" dirty="0">
                <a:solidFill>
                  <a:schemeClr val="tx1"/>
                </a:solidFill>
              </a:rPr>
            </a:br>
            <a:r>
              <a:rPr lang="en-US" sz="2800" dirty="0">
                <a:solidFill>
                  <a:schemeClr val="tx1"/>
                </a:solidFill>
              </a:rPr>
              <a:t>cf. Psalms 10:7 quoted in Romans 3:14</a:t>
            </a:r>
          </a:p>
          <a:p>
            <a:r>
              <a:rPr lang="en-US" sz="2800" dirty="0">
                <a:solidFill>
                  <a:schemeClr val="tx1"/>
                </a:solidFill>
              </a:rPr>
              <a:t>Instead of filling himself with worthy thoughts he had utterly polluted himself with sinful ones! (Philippians 4:8)</a:t>
            </a:r>
          </a:p>
          <a:p>
            <a:r>
              <a:rPr lang="en-US" sz="2800" dirty="0">
                <a:solidFill>
                  <a:schemeClr val="tx1"/>
                </a:solidFill>
              </a:rPr>
              <a:t>ALL Bitterness is to be </a:t>
            </a:r>
            <a:r>
              <a:rPr lang="en-US" sz="2800" i="1" dirty="0">
                <a:solidFill>
                  <a:schemeClr val="tx1"/>
                </a:solidFill>
              </a:rPr>
              <a:t>“put away,”</a:t>
            </a:r>
            <a:r>
              <a:rPr lang="en-US" sz="2800" dirty="0">
                <a:solidFill>
                  <a:schemeClr val="tx1"/>
                </a:solidFill>
              </a:rPr>
              <a:t> not nurtured (Ephesians 4:31).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2650B26-3939-4EBD-BB44-C8465DA8FC76}"/>
              </a:ext>
            </a:extLst>
          </p:cNvPr>
          <p:cNvSpPr txBox="1"/>
          <p:nvPr/>
        </p:nvSpPr>
        <p:spPr>
          <a:xfrm>
            <a:off x="638174" y="5802868"/>
            <a:ext cx="832485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ea typeface="+mn-ea"/>
                <a:cs typeface="+mn-cs"/>
              </a:rPr>
              <a:t>How was this true of the</a:t>
            </a:r>
            <a:r>
              <a:rPr kumimoji="0" lang="en-US" sz="24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ea typeface="+mn-ea"/>
                <a:cs typeface="+mn-cs"/>
              </a:rPr>
              <a:t> “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ea typeface="+mn-ea"/>
                <a:cs typeface="+mn-cs"/>
              </a:rPr>
              <a:t>elder brother</a:t>
            </a:r>
            <a:r>
              <a:rPr kumimoji="0" lang="en-US" sz="24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ea typeface="+mn-ea"/>
                <a:cs typeface="+mn-cs"/>
              </a:rPr>
              <a:t>” 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ea typeface="+mn-ea"/>
                <a:cs typeface="+mn-cs"/>
              </a:rPr>
              <a:t>and the Pharisees and Scribes?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8700" y="685800"/>
            <a:ext cx="7200900" cy="585417"/>
          </a:xfrm>
        </p:spPr>
        <p:txBody>
          <a:bodyPr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The Bitterness of Shimei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800100" y="1412876"/>
            <a:ext cx="7962900" cy="4122475"/>
          </a:xfrm>
        </p:spPr>
        <p:txBody>
          <a:bodyPr>
            <a:spAutoFit/>
          </a:bodyPr>
          <a:lstStyle/>
          <a:p>
            <a:pPr>
              <a:buNone/>
            </a:pPr>
            <a:r>
              <a:rPr lang="en-US" sz="2800" b="1" dirty="0">
                <a:solidFill>
                  <a:schemeClr val="tx1"/>
                </a:solidFill>
              </a:rPr>
              <a:t>Rejoiced at another’s misfortune.</a:t>
            </a:r>
          </a:p>
          <a:p>
            <a:r>
              <a:rPr lang="en-US" sz="2800" dirty="0">
                <a:solidFill>
                  <a:schemeClr val="tx1"/>
                </a:solidFill>
              </a:rPr>
              <a:t> David and all the people with him were weeping as they fled from Absalom’s forces </a:t>
            </a:r>
            <a:br>
              <a:rPr lang="en-US" sz="2800" dirty="0">
                <a:solidFill>
                  <a:schemeClr val="tx1"/>
                </a:solidFill>
              </a:rPr>
            </a:br>
            <a:r>
              <a:rPr lang="en-US" sz="2800" dirty="0">
                <a:solidFill>
                  <a:schemeClr val="tx1"/>
                </a:solidFill>
              </a:rPr>
              <a:t>(2 Samuel 15:30).</a:t>
            </a:r>
          </a:p>
          <a:p>
            <a:r>
              <a:rPr lang="en-US" sz="2800" dirty="0">
                <a:solidFill>
                  <a:schemeClr val="tx1"/>
                </a:solidFill>
              </a:rPr>
              <a:t>Proverbs 24:7, </a:t>
            </a:r>
            <a:r>
              <a:rPr lang="en-US" sz="2800" i="1" dirty="0">
                <a:solidFill>
                  <a:schemeClr val="tx1"/>
                </a:solidFill>
              </a:rPr>
              <a:t>“Rejoice not when thine enemy falleth, And let not thy heart be glad when he is overthrown”</a:t>
            </a:r>
          </a:p>
          <a:p>
            <a:r>
              <a:rPr lang="en-US" sz="2800" dirty="0">
                <a:solidFill>
                  <a:schemeClr val="tx1"/>
                </a:solidFill>
              </a:rPr>
              <a:t>The Christian’s responsibilities to brethren who suffer (Romans 12:9ff; 2 Timothy 2:24).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B89B98C-0BDF-4C82-A0B4-12402AEDBA4B}"/>
              </a:ext>
            </a:extLst>
          </p:cNvPr>
          <p:cNvSpPr txBox="1"/>
          <p:nvPr/>
        </p:nvSpPr>
        <p:spPr>
          <a:xfrm>
            <a:off x="638174" y="5802868"/>
            <a:ext cx="832485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ea typeface="+mn-ea"/>
                <a:cs typeface="+mn-cs"/>
              </a:rPr>
              <a:t>How was this true of the</a:t>
            </a:r>
            <a:r>
              <a:rPr kumimoji="0" lang="en-US" sz="24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ea typeface="+mn-ea"/>
                <a:cs typeface="+mn-cs"/>
              </a:rPr>
              <a:t> “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ea typeface="+mn-ea"/>
                <a:cs typeface="+mn-cs"/>
              </a:rPr>
              <a:t>elder brother</a:t>
            </a:r>
            <a:r>
              <a:rPr kumimoji="0" lang="en-US" sz="24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ea typeface="+mn-ea"/>
                <a:cs typeface="+mn-cs"/>
              </a:rPr>
              <a:t>” 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ea typeface="+mn-ea"/>
                <a:cs typeface="+mn-cs"/>
              </a:rPr>
              <a:t>and the Pharisees and Scribes?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8700" y="685800"/>
            <a:ext cx="7200900" cy="585417"/>
          </a:xfrm>
        </p:spPr>
        <p:txBody>
          <a:bodyPr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The Bitterness of Shimei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790574" y="1412875"/>
            <a:ext cx="7972425" cy="3589188"/>
          </a:xfrm>
        </p:spPr>
        <p:txBody>
          <a:bodyPr>
            <a:spAutoFit/>
          </a:bodyPr>
          <a:lstStyle/>
          <a:p>
            <a:pPr>
              <a:buNone/>
            </a:pPr>
            <a:r>
              <a:rPr lang="en-US" sz="2800" b="1" dirty="0">
                <a:solidFill>
                  <a:schemeClr val="tx1"/>
                </a:solidFill>
              </a:rPr>
              <a:t>Sets a terrible example.</a:t>
            </a:r>
          </a:p>
          <a:p>
            <a:r>
              <a:rPr lang="en-US" sz="2800" dirty="0">
                <a:solidFill>
                  <a:schemeClr val="tx1"/>
                </a:solidFill>
              </a:rPr>
              <a:t> What Shimei did was criminal: high treason and blasphemy and he might have justly suffered the penalty of the Law. Exodus 22:28; </a:t>
            </a:r>
            <a:br>
              <a:rPr lang="en-US" sz="2800" dirty="0">
                <a:solidFill>
                  <a:schemeClr val="tx1"/>
                </a:solidFill>
              </a:rPr>
            </a:br>
            <a:r>
              <a:rPr lang="en-US" sz="2800" dirty="0">
                <a:solidFill>
                  <a:schemeClr val="tx1"/>
                </a:solidFill>
              </a:rPr>
              <a:t>2 Samuel 19:21; 1 Kings 21:13</a:t>
            </a:r>
          </a:p>
          <a:p>
            <a:r>
              <a:rPr lang="en-US" sz="2800" dirty="0">
                <a:solidFill>
                  <a:schemeClr val="tx1"/>
                </a:solidFill>
              </a:rPr>
              <a:t>The results of years of private seething ferments and, finally, when a convenient excuse is found, boils over.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B7343AB-CE22-44B2-B5EB-DC39C3139A38}"/>
              </a:ext>
            </a:extLst>
          </p:cNvPr>
          <p:cNvSpPr txBox="1"/>
          <p:nvPr/>
        </p:nvSpPr>
        <p:spPr>
          <a:xfrm>
            <a:off x="638174" y="5802868"/>
            <a:ext cx="832485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ea typeface="+mn-ea"/>
                <a:cs typeface="+mn-cs"/>
              </a:rPr>
              <a:t>How was this true of the</a:t>
            </a:r>
            <a:r>
              <a:rPr kumimoji="0" lang="en-US" sz="24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ea typeface="+mn-ea"/>
                <a:cs typeface="+mn-cs"/>
              </a:rPr>
              <a:t> “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ea typeface="+mn-ea"/>
                <a:cs typeface="+mn-cs"/>
              </a:rPr>
              <a:t>elder brother</a:t>
            </a:r>
            <a:r>
              <a:rPr kumimoji="0" lang="en-US" sz="24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ea typeface="+mn-ea"/>
                <a:cs typeface="+mn-cs"/>
              </a:rPr>
              <a:t>” 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ea typeface="+mn-ea"/>
                <a:cs typeface="+mn-cs"/>
              </a:rPr>
              <a:t>and the Pharisees and Scribes?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8700" y="685800"/>
            <a:ext cx="7200900" cy="585417"/>
          </a:xfrm>
        </p:spPr>
        <p:txBody>
          <a:bodyPr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The Bitterness of Shimei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04836" y="1406013"/>
            <a:ext cx="8391526" cy="4071179"/>
          </a:xfrm>
        </p:spPr>
        <p:txBody>
          <a:bodyPr>
            <a:spAutoFit/>
          </a:bodyPr>
          <a:lstStyle/>
          <a:p>
            <a:pPr>
              <a:buNone/>
            </a:pPr>
            <a:r>
              <a:rPr lang="en-US" sz="2800" b="1" dirty="0">
                <a:solidFill>
                  <a:schemeClr val="tx1"/>
                </a:solidFill>
              </a:rPr>
              <a:t>Sets a terrible example.</a:t>
            </a:r>
          </a:p>
          <a:p>
            <a:r>
              <a:rPr lang="en-US" sz="2800" dirty="0">
                <a:solidFill>
                  <a:schemeClr val="tx1"/>
                </a:solidFill>
              </a:rPr>
              <a:t>The bitter person and his enemy are not the only ones affected, but rather </a:t>
            </a:r>
            <a:r>
              <a:rPr lang="en-US" sz="2800" i="1" dirty="0">
                <a:solidFill>
                  <a:schemeClr val="tx1"/>
                </a:solidFill>
              </a:rPr>
              <a:t>“many be defiled”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br>
              <a:rPr lang="en-US" sz="2800" dirty="0">
                <a:solidFill>
                  <a:schemeClr val="tx1"/>
                </a:solidFill>
              </a:rPr>
            </a:br>
            <a:r>
              <a:rPr lang="en-US" sz="2800" dirty="0">
                <a:solidFill>
                  <a:schemeClr val="tx1"/>
                </a:solidFill>
              </a:rPr>
              <a:t>(Hebrews 12:14-15)</a:t>
            </a:r>
            <a:endParaRPr lang="en-US" sz="2800" b="1" dirty="0">
              <a:solidFill>
                <a:schemeClr val="tx1"/>
              </a:solidFill>
            </a:endParaRPr>
          </a:p>
          <a:p>
            <a:pPr lvl="1"/>
            <a:r>
              <a:rPr lang="en-US" sz="2800" b="1" i="0" dirty="0">
                <a:solidFill>
                  <a:schemeClr val="tx1"/>
                </a:solidFill>
              </a:rPr>
              <a:t>Note Achan’s sin. </a:t>
            </a:r>
            <a:r>
              <a:rPr lang="en-US" sz="2800" i="0" dirty="0">
                <a:solidFill>
                  <a:schemeClr val="tx1"/>
                </a:solidFill>
              </a:rPr>
              <a:t>Joshua 7:25-26</a:t>
            </a:r>
          </a:p>
          <a:p>
            <a:r>
              <a:rPr lang="en-US" sz="2800" dirty="0">
                <a:solidFill>
                  <a:schemeClr val="tx1"/>
                </a:solidFill>
              </a:rPr>
              <a:t> “Root of bitterness” </a:t>
            </a:r>
            <a:r>
              <a:rPr lang="en-US" sz="2800" i="1" dirty="0">
                <a:solidFill>
                  <a:schemeClr val="tx1"/>
                </a:solidFill>
              </a:rPr>
              <a:t>(</a:t>
            </a:r>
            <a:r>
              <a:rPr lang="en-US" sz="2800" i="1" dirty="0" err="1">
                <a:solidFill>
                  <a:schemeClr val="tx1"/>
                </a:solidFill>
              </a:rPr>
              <a:t>rhiza</a:t>
            </a:r>
            <a:r>
              <a:rPr lang="en-US" sz="2800" i="1" dirty="0">
                <a:solidFill>
                  <a:schemeClr val="tx1"/>
                </a:solidFill>
              </a:rPr>
              <a:t> </a:t>
            </a:r>
            <a:r>
              <a:rPr lang="en-US" sz="2800" i="1" dirty="0" err="1">
                <a:solidFill>
                  <a:schemeClr val="tx1"/>
                </a:solidFill>
              </a:rPr>
              <a:t>pikrias</a:t>
            </a:r>
            <a:r>
              <a:rPr lang="en-US" sz="2800" i="1" dirty="0">
                <a:solidFill>
                  <a:schemeClr val="tx1"/>
                </a:solidFill>
              </a:rPr>
              <a:t>)</a:t>
            </a:r>
            <a:r>
              <a:rPr lang="en-US" sz="2800" dirty="0">
                <a:solidFill>
                  <a:schemeClr val="tx1"/>
                </a:solidFill>
              </a:rPr>
              <a:t>, makes use of the language of Deuteronomy 29:18, </a:t>
            </a:r>
            <a:r>
              <a:rPr lang="en-US" sz="2800" i="1" dirty="0">
                <a:solidFill>
                  <a:schemeClr val="tx1"/>
                </a:solidFill>
              </a:rPr>
              <a:t>“lest there should be among you a root that beareth gall and wormwood.”</a:t>
            </a:r>
            <a:endParaRPr lang="en-US" sz="2800" b="1" i="1" dirty="0">
              <a:solidFill>
                <a:schemeClr val="tx1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95BC396-D9CF-4F86-A6F8-C78937D6A980}"/>
              </a:ext>
            </a:extLst>
          </p:cNvPr>
          <p:cNvSpPr txBox="1"/>
          <p:nvPr/>
        </p:nvSpPr>
        <p:spPr>
          <a:xfrm>
            <a:off x="638174" y="5802868"/>
            <a:ext cx="832485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ea typeface="+mn-ea"/>
                <a:cs typeface="+mn-cs"/>
              </a:rPr>
              <a:t>How was this true of the</a:t>
            </a:r>
            <a:r>
              <a:rPr kumimoji="0" lang="en-US" sz="24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ea typeface="+mn-ea"/>
                <a:cs typeface="+mn-cs"/>
              </a:rPr>
              <a:t> “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ea typeface="+mn-ea"/>
                <a:cs typeface="+mn-cs"/>
              </a:rPr>
              <a:t>elder brother</a:t>
            </a:r>
            <a:r>
              <a:rPr kumimoji="0" lang="en-US" sz="24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ea typeface="+mn-ea"/>
                <a:cs typeface="+mn-cs"/>
              </a:rPr>
              <a:t>” 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ea typeface="+mn-ea"/>
                <a:cs typeface="+mn-cs"/>
              </a:rPr>
              <a:t>and the Pharisees and Scribes?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</p:bldLst>
  </p:timing>
</p:sld>
</file>

<file path=ppt/theme/theme1.xml><?xml version="1.0" encoding="utf-8"?>
<a:theme xmlns:a="http://schemas.openxmlformats.org/drawingml/2006/main" name="Crop">
  <a:themeElements>
    <a:clrScheme name="Custom 2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76923C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 9">
      <a:majorFont>
        <a:latin typeface="Impact"/>
        <a:ea typeface=""/>
        <a:cs typeface=""/>
      </a:majorFont>
      <a:minorFont>
        <a:latin typeface="Arial"/>
        <a:ea typeface=""/>
        <a:cs typeface="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2">
          <a:schemeClr val="dk1">
            <a:shade val="50000"/>
          </a:schemeClr>
        </a:lnRef>
        <a:fillRef idx="1">
          <a:schemeClr val="dk1"/>
        </a:fillRef>
        <a:effectRef idx="0">
          <a:schemeClr val="dk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TF22874644_Trading cards_AAS_v3" id="{4E496154-558D-4612-A753-0794614ED79B}" vid="{A8FAAD10-755F-4F52-9B7F-8A15476B6C2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179</TotalTime>
  <Words>787</Words>
  <Application>Microsoft Office PowerPoint</Application>
  <PresentationFormat>On-screen Show (4:3)</PresentationFormat>
  <Paragraphs>61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Franklin Gothic Book</vt:lpstr>
      <vt:lpstr>Impact</vt:lpstr>
      <vt:lpstr>Crop</vt:lpstr>
      <vt:lpstr>Lesson 16: The Lost Sheep, Lost Coin and The Lost Son  and The Elder Brother </vt:lpstr>
      <vt:lpstr>The Sin Of Bitterness – Luke 15</vt:lpstr>
      <vt:lpstr>Bitterness – Generally Does Not Exist Alone</vt:lpstr>
      <vt:lpstr>Causes Of Bitterness</vt:lpstr>
      <vt:lpstr>The Bitterness of Shimei</vt:lpstr>
      <vt:lpstr>The Bitterness of Shimei</vt:lpstr>
      <vt:lpstr>The Bitterness of Shimei</vt:lpstr>
      <vt:lpstr>The Bitterness of Shimei</vt:lpstr>
      <vt:lpstr>The Bitterness of Shimei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mgalloway2715@gmail.com</dc:creator>
  <cp:lastModifiedBy>Richard Lidh</cp:lastModifiedBy>
  <cp:revision>15</cp:revision>
  <cp:lastPrinted>2021-09-25T02:48:26Z</cp:lastPrinted>
  <dcterms:created xsi:type="dcterms:W3CDTF">2021-09-22T16:42:15Z</dcterms:created>
  <dcterms:modified xsi:type="dcterms:W3CDTF">2021-09-25T02:48:32Z</dcterms:modified>
</cp:coreProperties>
</file>